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4.xml" ContentType="application/vnd.openxmlformats-officedocument.presentationml.notesSlide+xml"/>
  <Override PartName="/ppt/ink/ink22.xml" ContentType="application/inkml+xml"/>
  <Override PartName="/ppt/notesSlides/notesSlide5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6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1" r:id="rId2"/>
    <p:sldMasterId id="2147483688" r:id="rId3"/>
    <p:sldMasterId id="2147483699" r:id="rId4"/>
  </p:sldMasterIdLst>
  <p:notesMasterIdLst>
    <p:notesMasterId r:id="rId39"/>
  </p:notesMasterIdLst>
  <p:sldIdLst>
    <p:sldId id="256" r:id="rId5"/>
    <p:sldId id="268" r:id="rId6"/>
    <p:sldId id="293" r:id="rId7"/>
    <p:sldId id="295" r:id="rId8"/>
    <p:sldId id="298" r:id="rId9"/>
    <p:sldId id="294" r:id="rId10"/>
    <p:sldId id="299" r:id="rId11"/>
    <p:sldId id="300" r:id="rId12"/>
    <p:sldId id="297" r:id="rId13"/>
    <p:sldId id="257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87" r:id="rId35"/>
    <p:sldId id="279" r:id="rId36"/>
    <p:sldId id="301" r:id="rId37"/>
    <p:sldId id="280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714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2:36.82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21469 0 0,'0'0'1664'0'0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06.1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10346 0 0,'0'0'3761'0'0,"0"10"-4441"0"0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31.66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0 0 0 0,'-3'8'0'0'0,"3"-8"0"0"0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32.2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 1408 0 0,'0'0'17541'0'0,"3"-6"-13524"0"0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32.7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7 11186 0 0,'0'0'10505'0'0,"2"-1"-10217"0"0,9 0 32 0 0,-9 1 2249 0 0,-7-4-9636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33.3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6833 0 0,'0'0'11152'0'0,"3"0"-8211"0"0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40.4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12211 0 0,'0'0'9828'0'0,"6"2"-6696"0"0,-6-2-3075 0 0,0 0 0 0 0,0 0 0 0 0,0 1 0 0 0,0-1 0 0 0,0 0-1 0 0,0 0 1 0 0,0 0 0 0 0,0 0 0 0 0,0 0 0 0 0,0 0 0 0 0,0 0 0 0 0,1 0 0 0 0,-1 0 0 0 0,0 0 0 0 0,0 0 0 0 0,0 1 0 0 0,0-1 0 0 0,0 0 0 0 0,0 0 0 0 0,0 0 0 0 0,0 0 0 0 0,0 0 0 0 0,0 0 0 0 0,0 0 0 0 0,0 0 0 0 0,1 0 0 0 0,-1 0 0 0 0,0 0-1 0 0,0 0 1 0 0,0 0 0 0 0,0 0 0 0 0,0 0 0 0 0,0 0 0 0 0,0 0 0 0 0,0 0 0 0 0,0 0 0 0 0,0 0 0 0 0,1 0 0 0 0,-1 0 0 0 0,0 0 0 0 0,0 0 0 0 0,0 0 0 0 0,0 0 0 0 0,0 0 0 0 0,0 0 0 0 0,0 0 0 0 0,0 0 0 0 0,0 0 0 0 0,0 0 0 0 0,1 0 0 0 0,-1 0-1 0 0,0 0 1 0 0,0-1 0 0 0,0 1 0 0 0,0 0 0 0 0,0 0 0 0 0,-3 1-1840 0 0,-2 7-3151 0 0,3-4-4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46.5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15 5817 0 0,'0'0'14817'0'0,"0"-3"-14244"0"0,2-6-51 0 0,-2 6-4081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47.16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 0 0 0,'0'0'16269'0'0,"1"-1"-17157"0"0,5-2 5632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48.1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15 0 0 0,'0'0'7250'0'0,"6"-9"6483"0"0,3 8-10213 0 0,-6 1-475 0 0,-8-1-3230 0 0,-5-3-6006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51.4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16 12923 0 0,'0'0'10661'0'0,"0"-3"-10359"0"0,0-7-44 0 0,0 8 1372 0 0,0 3 560 0 0,4 5-8329 0 0,-2-3 5969 0 0,7 2-5812 0 0,0-2-5994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2:57.20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17436 0 0,'0'0'-232'0'0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55.89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4 896 0 0,'0'0'14467'0'0,"4"-3"-13387"0"0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5:56.62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 4201 0 0,'0'0'8038'0'0,"10"-4"-1771"0"0,-8 4-8307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6:57.94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61 48 23597 0 0,'0'0'448'0'0,"-61"-47"-11658"0"0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02:24.2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22085 0 0,'0'0'-976'0'0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03:12.1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32 1 16396 0 0,'0'0'9156'0'0,"-4"0"-8904"0"0,-12 4-6 0 0,15-4-135 0 0,1 0 1 0 0,0 0 0 0 0,0 0 0 0 0,-1 0 0 0 0,1 1-1 0 0,0-1 1 0 0,-1 0 0 0 0,1 0 0 0 0,0 0 0 0 0,0 1 0 0 0,0-1-1 0 0,-1 0 1 0 0,1 0 0 0 0,0 1 0 0 0,0-1 0 0 0,0 0 0 0 0,0 1-1 0 0,-1-1 1 0 0,1 0 0 0 0,0 1 0 0 0,0-1 0 0 0,0 0-1 0 0,0 1 1 0 0,0-1 0 0 0,0 0 0 0 0,0 0 0 0 0,0 1 967 0 0,1-1-941 0 0,-1 0 49 0 0,0 0-161 0 0,0-1-22 0 0,0 1 73 0 0,-2 6-61 0 0,1-1 0 0 0,0 0 0 0 0,0 1 0 0 0,1-1 0 0 0,0 9 0 0 0,-1-2 1 0 0,-1 20 704 0 0,3-18-2835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03:12.43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11058 0 0,'0'0'16240'0'0,"3"0"-16217"0"0,-1 0-11 0 0,0 0 0 0 0,0 0 0 0 0,0 0 0 0 0,0 0 1 0 0,0 0-1 0 0,0 1 0 0 0,0-1 0 0 0,0 1 0 0 0,0-1 1 0 0,0 1-1 0 0,0 0 0 0 0,-1 0 0 0 0,1 0 1 0 0,0 0-1 0 0,0 0 0 0 0,-1 0 0 0 0,1 1 0 0 0,0-1 1 0 0,-1 0-1 0 0,0 1 0 0 0,1-1 0 0 0,-1 1 0 0 0,0 0 1 0 0,0-1-1 0 0,0 1 0 0 0,0 0 0 0 0,1 2 1 0 0,-1-1 20 0 0,0 0 1 0 0,0 0 0 0 0,0 0 0 0 0,0 0-1 0 0,-1 0 1 0 0,0 0 0 0 0,1 1 0 0 0,-1-1-1 0 0,-1 0 1 0 0,1 0 0 0 0,0 0 0 0 0,-1 0-1 0 0,1 0 1 0 0,-1 1 0 0 0,0-1 0 0 0,0 0-1 0 0,-3 5 1 0 0,1-2 62 0 0,1-2 11 0 0,0 0 0 0 0,0 0 0 0 0,0 0 0 0 0,0 0 0 0 0,1 0 0 0 0,-1 4 1 0 0,6-6-90 0 0,0 1 0 0 0,1-1 0 0 0,-1-1 0 0 0,1 1 0 0 0,-1-1 0 0 0,9 2 0 0 0,5-1-2281 0 0,-5-1-5988 0 0,-10-1 4558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04:50.6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23485 0 0,'0'0'168'0'0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05:08.8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45 6529 0 0,'0'0'9661'0'0,"3"-2"-9399"0"0,13-10 244 0 0,-11 8-156 0 0,0-1 0 0 0,0 1 0 0 0,1 1-1 0 0,0-1 1 0 0,0 1 0 0 0,7-3 0 0 0,-12 6-1550 0 0,1-1 4425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05:48.41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30 122 6617 0 0,'0'0'18023'0'0,"-5"-1"-17230"0"0,-19-5-87 0 0,24 6-653 0 0,0 0 0 0 0,0 0 0 0 0,0-1 0 0 0,1 1 0 0 0,-1 0-1 0 0,0 0 1 0 0,0 0 0 0 0,0 0 0 0 0,0 0 0 0 0,0 0 0 0 0,1-1 0 0 0,-1 1 0 0 0,0 0 0 0 0,0 0 0 0 0,0 0 0 0 0,0 0 0 0 0,0-1 0 0 0,0 1-1 0 0,0 0 1 0 0,0 0 0 0 0,0 0 0 0 0,0 0 0 0 0,0-1 0 0 0,0 1 0 0 0,0 0 0 0 0,0 0 0 0 0,0 0 0 0 0,0 0 0 0 0,0-1 0 0 0,0 1 0 0 0,0 0-1 0 0,0 0 1 0 0,0 0 0 0 0,0-1 0 0 0,0 1 0 0 0,0 0 0 0 0,0 0 0 0 0,0 0 0 0 0,0 0 0 0 0,0-1 0 0 0,0 1 0 0 0,-1 0 0 0 0,1 0 0 0 0,0 0 0 0 0,0 0-1 0 0,0 0 1 0 0,0-1 0 0 0,0 1 0 0 0,-1 0 0 0 0,1 0 0 0 0,0 0 0 0 0,0 0 0 0 0,0 0 0 0 0,-1 0 0 0 0,14-4-14 0 0,85-35 478 0 0,31-25 218 0 0,-129 64-429 0 0,-5 0-1003 0 0,-9 1-3128 0 0,10 7-7925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05:50.33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12867 0 0,'0'0'9386'0'0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3:13.17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 29 0 0 0,'3'-5'28'0'0,"-3"4"870"0"0,0 0 148 0 0,-6-11 1316 0 0,6 12-2358 0 0,0 0 1 0 0,0-1-1 0 0,0 1 0 0 0,0 0 1 0 0,-1 0-1 0 0,1 0 0 0 0,0-1 1 0 0,0 1-1 0 0,0 0 0 0 0,0 0 1 0 0,0 0-1 0 0,0-1 0 0 0,0 1 1 0 0,0 0-1 0 0,0 0 0 0 0,0 0 1 0 0,0-1-1 0 0,0 1 0 0 0,0 0 1 0 0,0 0-1 0 0,0-1 0 0 0,0 1 1 0 0,0 0-1 0 0,0 0 0 0 0,0 0 1 0 0,0-1-1 0 0,0 1 0 0 0,0 0 1 0 0,1 0-1 0 0,-1 0 0 0 0,0-1 1 0 0,0 1-1 0 0,0 0 1 0 0,0 0-1 0 0,0 0 0 0 0,0 0 1 0 0,1-1-1 0 0,-1 1 0 0 0,0 0 1 0 0,0 0-1 0 0,0 0 0 0 0,1 0 1 0 0,-1 0-1 0 0,0 0 0 0 0,0 0 1 0 0,0 0-1 0 0,1-1 0 0 0,-1 0-1121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11:19.10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17460 0 0,'0'0'2840'0'0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11:43.6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11:44.0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23:24.92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20892 0 0,'0'0'-424'0'0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24:28.12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18836 0 0,'0'0'3761'0'0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25:26.96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18668 0 0,'0'0'5633'0'0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25:28.62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14019 0 0,'0'0'8986'0'0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26:41.39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 8 23709 0 0,'0'0'2753'0'0,"-2"-7"-4322"0"0,0 6-1071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0:09.80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11 0 0 0,'0'0'12965'0'0,"-5"-10"-11298"0"0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0:15.51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1520 0 0,'0'0'1321'0'0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3:14.09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15 0 0 0,'6'-2'0'0'0,"-1"-2"-1"0"0,-4 3 2 0 0,-1 1-1 0 0,0 0 2 0 0,0 0-1 0 0,0-1 0 0 0,1 1 1 0 0,-1 0-1 0 0,0 0 1 0 0,0 0-1 0 0,1-1 0 0 0,-1 1 1 0 0,0 0-1 0 0,1 0 0 0 0,-1 0 1 0 0,0 0-1 0 0,1 0 1 0 0,-1-1-1 0 0,0 1 0 0 0,1 0 1 0 0,-1 0-1 0 0,0 0 0 0 0,1 0 1 0 0,-1 0-1 0 0,0 0 0 0 0,1 0 1 0 0,-1 0-1 0 0,0 0 1 0 0,1 0-1 0 0,-1 1 0 0 0,0-1 1 0 0,2 0 2805 0 0,-2-6-4301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0:16.25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3409 0 0,'0'0'10074'0'0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0:16.6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5641 0 0,'0'0'-408'0'0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0:16.96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13019 0 0,'0'0'3449'0'0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01.63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18604 0 0,'0'0'1530'0'0,"3"8"-1386"0"0,10 25 8 0 0,-13-33-146 0 0,0 0 0 0 0,0 1 1 0 0,0-1-1 0 0,0 0 1 0 0,0 0-1 0 0,0 0 0 0 0,0 0 1 0 0,0 1-1 0 0,0-1 0 0 0,0 0 1 0 0,0 0-1 0 0,0 0 0 0 0,0 1 1 0 0,0-1-1 0 0,0 0 0 0 0,0 0 1 0 0,1 0-1 0 0,-1 0 1 0 0,0 1-1 0 0,0-1 0 0 0,0 0 1 0 0,0 0-1 0 0,0 0 0 0 0,0 0 1 0 0,1 0-1 0 0,-1 1 0 0 0,0-1 1 0 0,0 0-1 0 0,0 0 1 0 0,0 0-1 0 0,1 0 0 0 0,-1 0 1 0 0,0 0-1 0 0,0 0 0 0 0,0 0 1 0 0,0 0-1 0 0,1 0 0 0 0,-1 0 1 0 0,0 0-1 0 0,0 0 1 0 0,0 0-1 0 0,1 0 0 0 0,-1 0 1 0 0,0 0-1 0 0,0 0 0 0 0,0 0 1 0 0,1 0-1 0 0,-1 0 0 0 0,0 0 1 0 0,0 0-1 0 0,0 0 0 0 0,0 0 1 0 0,1 0-1 0 0,-1 0 1 0 0,0-1-1 0 0,6-9-4005 0 0,-4 5-337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02.14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5 16371 0 0,'0'0'8577'0'0,"-2"4"-5578"0"0,2-5-3235 0 0,0 1 0 0 0,0-1 0 0 0,1 1 0 0 0,-1 0 0 0 0,0-1 1 0 0,0 1-1 0 0,1 0 0 0 0,-1-1 0 0 0,0 1 0 0 0,1 0 0 0 0,-1-1 0 0 0,0 1 0 0 0,1 0 0 0 0,-1-1 0 0 0,1 1 0 0 0,-1 0 0 0 0,0 0 0 0 0,1 0 0 0 0,-1 0 0 0 0,1-1 0 0 0,-1 1 0 0 0,1 0 0 0 0,-1 0 0 0 0,1 0 0 0 0,3-1-4520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03.19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 1 20268 0 0,'0'0'6666'0'0,"1"3"-6374"0"0,-1-2 58 0 0,2 8-602 0 0,4-6 3973 0 0,-15-6-2154 0 0,9 3-1572 0 0,-3-3 40 0 0,-3-1-565 0 0,5-2-2852 0 0,1 6 2319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03.89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10578 0 0,'0'0'408'0'0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3.59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3593 0 0,'0'0'1520'0'0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3.96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2328 0 0,'0'0'4369'0'0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4.33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87 1021 12771 0 0,'0'0'5777'0'0,"-13"-12"-15459"0"0</inkml:trace>
  <inkml:trace contextRef="#ctx0" brushRef="#br0" timeOffset="1">1 1 9618 0 0,'0'0'7362'0'0,"12"17"-14888"0"0,-5 7 1755 0 0,-1-15 2088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3:22.35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36 0 0 0,'0'0'9231'0'0,"3"-5"-8581"0"0,12-22-54 0 0,-14 23-1735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4.78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 0 9930 0 0,'0'0'13748'0'0,"-3"1"-13560"0"0,-8 0-14003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5.15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 1 12955 0 0,'0'0'5225'0'0,"-4"5"-8970"0"0,6 2 1617 0 0,2 3-529 0 0,-4-2-592 0 0,2-2-3152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5.49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5905 0 0,'0'0'10325'0'0,"2"6"-11005"0"0,8 16-416 0 0,-10-22 998 0 0,0 0 1 0 0,0 0 0 0 0,0 1-1 0 0,0-1 1 0 0,0 0-1 0 0,0 0 1 0 0,0 0 0 0 0,0 1-1 0 0,0-1 1 0 0,0 0 0 0 0,0 0-1 0 0,0 0 1 0 0,0 1-1 0 0,0-1 1 0 0,1 0 0 0 0,-1 0-1 0 0,0 0 1 0 0,0 1 0 0 0,0-1-1 0 0,0 0 1 0 0,0 0-1 0 0,0 0 1 0 0,1 0 0 0 0,-1 0-1 0 0,0 0 1 0 0,0 1 0 0 0,0-1-1 0 0,0 0 1 0 0,1 0-1 0 0,-1 0 1 0 0,0 0 0 0 0,0 0-1 0 0,0 0 1 0 0,1 0 0 0 0,-1 0-1 0 0,0 0 1 0 0,0 0-1 0 0,0 0 1 0 0,1 0 0 0 0,-1 0-1 0 0,0 0 1 0 0,0 0 0 0 0,0 0-1 0 0,1 0 1 0 0,-1 0-1 0 0,0 0 1 0 0,0 0 0 0 0,0 0-1 0 0,0 0 1 0 0,1 0-1 0 0,-1 0 1 0 0,0 0 0 0 0,0 0-1 0 0,0-1 1 0 0,0 1 0 0 0,1 0-1 0 0,-1 0 1 0 0,0 0-1 0 0,0 0 1 0 0,0 0 0 0 0,0 0-1 0 0,1-1 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5.86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23 10 13859 0 0,'0'0'7440'0'0,"-5"-2"-9180"0"0,-1-1 1433 0 0,-5-1-2270 0 0,11 5 2125 0 0,0-1-1 0 0,0 1 1 0 0,0 0 0 0 0,0-1 0 0 0,0 1 0 0 0,0 0 0 0 0,0-1 0 0 0,1 1 0 0 0,-1-1 0 0 0,0 1 0 0 0,0 0 0 0 0,1-1 0 0 0,-1 1 0 0 0,1-1 0 0 0,-1 1 0 0 0,0-1 0 0 0,1 1 0 0 0,-1-1 0 0 0,1 1-1 0 0,-1-1 1 0 0,1 1 0 0 0,-1-1 0 0 0,2 1 0 0 0,4 5-5373 0 0</inkml:trace>
  <inkml:trace contextRef="#ctx0" brushRef="#br0" timeOffset="1">153 900 11506 0 0,'0'0'7002'0'0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6.22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17196 0 0,'0'0'1512'0'0,"17"38"-14555"0"0,-13-30 7378 0 0</inkml:trace>
  <inkml:trace contextRef="#ctx0" brushRef="#br0" timeOffset="1">72 1108 12443 0 0,'0'0'6801'0'0,"-25"-49"-26045"0"0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6.57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 0 14931 0 0,'0'0'3670'0'0,"-6"7"-6069"0"0,8 4-113 0 0,0 0 0 0 0,0 1-1 0 0,-1-1 1 0 0,0 16 0 0 0,-1-17-1129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6.94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47 2 15275 0 0,'0'0'1777'0'0,"-44"2"-6738"0"0,42-5 216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7.28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23 38 13051 0 0,'0'0'9602'0'0,"-4"-4"-9494"0"0,-14-12-57 0 0,18 15-45 0 0,0 1 0 0 0,0-1 0 0 0,0 1 0 0 0,0-1 0 0 0,1 1 0 0 0,-1-1 0 0 0,0 1 0 0 0,0 0 0 0 0,0-1 0 0 0,1 1 0 0 0,-1-1 0 0 0,0 1 0 0 0,0-1 0 0 0,1 1 0 0 0,-1 0 0 0 0,0-1 0 0 0,1 1 0 0 0,-1 0 0 0 0,1-1 0 0 0,-1 1 0 0 0,0 0 0 0 0,1 0 0 0 0,-1-1 0 0 0,1 1 0 0 0,-1 0 0 0 0,1 0 0 0 0,-1 0 0 0 0,1 0 0 0 0,0-1 0 0 0,14-6 122 0 0,-13 7-702 0 0,0 0 1 0 0,-1 1 0 0 0,1-1 0 0 0,0 0 0 0 0,0 1-1 0 0,0-1 1 0 0,-1 1 0 0 0,1-1 0 0 0,0 1 0 0 0,0 0-1 0 0,-1 0 1 0 0,1 0 0 0 0,-1 0 0 0 0,1 0-1 0 0,-1 0 1 0 0,1 0 0 0 0,-1 1 0 0 0,0-1 0 0 0,1 0-1 0 0,-1 1 1 0 0,0-1 0 0 0,0 1 0 0 0,0-1 0 0 0,0 1-1 0 0,1 2 1 0 0,3 3-2698 0 0,0 1-1674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1:17.6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 21 19420 0 0,'0'0'8022'0'0,"-7"-14"-7866"0"0,4 8-3628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2:36.92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214 11 24181 0 0,'0'0'464'0'0,"-121"-11"-968"0"0,95 11 224 0 0,5 6-264 0 0,5 1-816 0 0,1 4-1545 0 0,7-1-3616 0 0,1-3-6010 0 0</inkml:trace>
  <inkml:trace contextRef="#ctx0" brushRef="#br0" timeOffset="1">697 617 28470 0 0,'0'0'1456'0'0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3:23.37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2 0 0 0,'0'0'2489'0'0,"0"-2"-3394"0"0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3:05.17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20460 0 0,'0'0'1601'0'0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4:23.26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53 8554 0 0,'0'0'19433'0'0,"7"3"-18951"0"0,-3-1-407 0 0,0-1 1 0 0,0 1-1 0 0,0-1 1 0 0,1 0 0 0 0,-1 0-1 0 0,0-1 1 0 0,1 1-1 0 0,-1-1 1 0 0,0 0-1 0 0,1 0 1 0 0,-1-1 0 0 0,1 1-1 0 0,-1-1 1 0 0,7-2-1 0 0,36-9 347 0 0,-19 5-823 0 0,-1-1 0 0 0,44-19 0 0 0,-66 22-3602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4:55.30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26518 0 0,'0'0'4801'0'0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6:45.91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304 118 14043 0 0,'0'0'18677'0'0,"-8"0"-27552"0"0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8:03.56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798 1 23933 0 0,'0'0'8322'0'0,"-8"17"-10643"0"0,3-17-167 0 0,1 0-4146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8:22.80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2544 0 23701 0 0,'0'0'3129'0'0</inkml:trace>
  <inkml:trace contextRef="#ctx0" brushRef="#br0" timeOffset="1">1 22 25958 0 0,'0'0'424'0'0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39:15.2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0 0 0 0,'0'0'0'0'0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0:16.96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 7 26958 0 0,'0'0'3136'0'0,"-9"12"-4392"0"0,9-18-536 0 0,-3-1-1689 0 0,3 1-3881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0:19.58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20916 0 0,'0'0'10027'0'0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1:37.44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19 3 6377 0 0,'0'0'17088'0'0,"0"-2"-16653"0"0,-1 7-392 0 0,1 1-1 0 0,-1 0 1 0 0,-1-1 0 0 0,1 1 0 0 0,-4 7 0 0 0,4-10 3 0 0,-1 1-1 0 0,1 0 1 0 0,0-1 0 0 0,0 1 0 0 0,0 0-1 0 0,0 0 1 0 0,1 0 0 0 0,-1 0 0 0 0,1 0 0 0 0,0 0-1 0 0,0 0 1 0 0,2 7 0 0 0,-1-10-35 0 0,-1 1 0 0 0,1-1 0 0 0,0 0 1 0 0,0 0-1 0 0,0 0 0 0 0,0 0 0 0 0,0 0 0 0 0,0 0 0 0 0,0-1 1 0 0,0 1-1 0 0,0 0 0 0 0,0 0 0 0 0,1-1 0 0 0,-1 1 0 0 0,0-1 1 0 0,0 1-1 0 0,1-1 0 0 0,-1 1 0 0 0,0-1 0 0 0,1 0 0 0 0,-1 0 1 0 0,2 1-1 0 0,35 1 236 0 0,-32-3-184 0 0,17-2-1997 0 0,-19 1-2638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4:04.79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9658 0 0,'0'0'360'0'0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1:37.78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9 8498 0 0,'0'0'16686'0'0,"6"-8"-15934"0"0,2 10-736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1:38.40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 41 1968 0 0,'0'0'21358'0'0,"0"-3"-20655"0"0,-3-9-84 0 0,2 9 1008 0 0,11 10-459 0 0,-5-7-1000 0 0,1 1 0 0 0,0-1 0 0 0,-1-1 0 0 0,1 1 0 0 0,0-1 0 0 0,-1 0 0 0 0,1 0 0 0 0,-1 0-1 0 0,1-1 1 0 0,-1 0 0 0 0,10-5 0 0 0,22-7 66 0 0,-36 14-226 0 0,-2 0-594 0 0,1 0 500 0 0,0 0 0 0 0,0 0 1 0 0,0 0-1 0 0,-1 0 1 0 0,1 0-1 0 0,0 0 1 0 0,0 0-1 0 0,0 0 0 0 0,0 0 1 0 0,0 0-1 0 0,-1 0 1 0 0,1 0-1 0 0,0 0 1 0 0,0 0-1 0 0,0 0 0 0 0,0 0 1 0 0,-1 0-1 0 0,1 0 1 0 0,0 0-1 0 0,0 0 1 0 0,0 0-1 0 0,0 0 0 0 0,0 0 1 0 0,-1 0-1 0 0,1 0 1 0 0,0 1-1 0 0,0-1 1 0 0,0 0-1 0 0,0 0 0 0 0,0 0 1 0 0,0 0-1 0 0,0 0 1 0 0,-1 0-1 0 0,1 1 1 0 0,0-1-1 0 0,0 0 0 0 0,0 0 1 0 0,0 0-1 0 0,0 0 1 0 0,0 0-1 0 0,0 1 1 0 0,0-1-1 0 0,-6 7-10593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1:39.50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39 40 12931 0 0,'0'0'14047'0'0,"0"-7"-12494"0"0,18 7-1258 0 0,-1-2 0 0 0,0-1 0 0 0,1 0 0 0 0,27-9 0 0 0,-1 0-84 0 0,-83 18-524 0 0,-83 33 465 0 0,121-39-178 0 0,0 0 22 0 0,0 0 0 0 0,0 1 1 0 0,1-1-1 0 0,-1 0 0 0 0,0 0 0 0 0,0 0 0 0 0,0 1 0 0 0,1-1 0 0 0,-1 0 0 0 0,0 1 1 0 0,0-1-1 0 0,1 1 0 0 0,-1-1 0 0 0,0 1 0 0 0,1-1 0 0 0,-1 1 0 0 0,0 0 0 0 0,1-1 0 0 0,-1 1 1 0 0,1 0-1 0 0,-1-1 0 0 0,1 1 0 0 0,-1 0 0 0 0,1-1 0 0 0,0 1 0 0 0,-1 0 0 0 0,1 0 1 0 0,0 0-1 0 0,0-1 0 0 0,-1 1 0 0 0,1 0 0 0 0,0 0 0 0 0,0 0 0 0 0,0 1 0 0 0,-6 28 53 0 0,1 0-1 0 0,-1 54 1 0 0,7-84-46 0 0,-1 1 0 0 0,1-1 1 0 0,0 1-1 0 0,-1-1 0 0 0,1 1 1 0 0,0-1-1 0 0,0 0 1 0 0,-1 1-1 0 0,1-1 0 0 0,0 0 1 0 0,0 0-1 0 0,-1 0 0 0 0,1 1 1 0 0,0-1-1 0 0,0 0 0 0 0,0 0 1 0 0,-1 0-1 0 0,1 0 0 0 0,0 0 1 0 0,0-1-1 0 0,0 1 0 0 0,0 0 1 0 0,1 0 5 0 0,2 0 131 0 0,0 0-1 0 0,-1 1 1 0 0,1 0-1 0 0,-1-1 1 0 0,1 2-1 0 0,-1-1 1 0 0,5 2-1 0 0,6 2-2169 0 0,2-2-9924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1:40.58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10690 0 0,'0'0'12943'0'0,"2"1"-12838"0"0,0 0-88 0 0,0 1 0 0 0,-1-1 0 0 0,1 1 0 0 0,0 0 0 0 0,-1-1-1 0 0,1 1 1 0 0,-1 0 0 0 0,0 0 0 0 0,1 0 0 0 0,-1 0 0 0 0,0 0 0 0 0,0 0-1 0 0,0 1 1 0 0,-1-1 0 0 0,1 0 0 0 0,0 0 0 0 0,-1 1 0 0 0,1 3-1 0 0,2 47 381 0 0,-3-47-310 0 0,2 3 845 0 0,14-11-422 0 0,-3-2-258 0 0,1 0-1 0 0,0 0 1 0 0,0 2-1 0 0,0 0 1 0 0,0 0 0 0 0,0 1-1 0 0,22 1 1 0 0,-36 0-261 0 0,0 0 1 0 0,1 1 0 0 0,-1-1-1 0 0,0 0 1 0 0,0 0 0 0 0,1 0-1 0 0,-1 0 1 0 0,0 0 0 0 0,0 0-1 0 0,1 0 1 0 0,-1 0 0 0 0,0 1-1 0 0,0-1 1 0 0,1 0 0 0 0,-1 0-1 0 0,0 0 1 0 0,0 0 0 0 0,0 1-1 0 0,0-1 1 0 0,1 0 0 0 0,-1 0-1 0 0,0 1 1 0 0,0-1 0 0 0,0 0-1 0 0,0 0 1 0 0,0 1 0 0 0,1-1-1 0 0,-1 0 1 0 0,0 0 0 0 0,0 1-1 0 0,0-1 1 0 0,0 0 0 0 0,0 7-3709 0 0,0-3-2316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1:44.07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0 0 0,'0'0'0'0'0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1:44.40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29 12 0 0 0,'-1'-2'0'0'0,"0"1"0"0"0,0 0 0 0 0,0 0 0 0 0,0 0 0 0 0,-1-1 0 0 0,1 1 0 0 0,0 0 0 0 0,-1 1 0 0 0,1-1 0 0 0,-16 8 22365 0 0,17-6-24198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2:53.76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 3 0 0 0,'0'0'6049'0'0,"-8"-1"2588"0"0,5 0-10014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9:42:54.15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1736 0 0,'0'0'360'0'0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4:05.14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0 0 0,'0'0'880'0'0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8T08:54:05.49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761 1 0 0 0,'0'0'0'0'0</inkml:trace>
  <inkml:trace contextRef="#ctx0" brushRef="#br0" timeOffset="1">0 77 9082 0 0,'0'0'3057'0'0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D03FE-1D88-4E07-954A-9E542ACCA963}" type="datetimeFigureOut">
              <a:rPr lang="fr-BE" smtClean="0"/>
              <a:t>23-09-23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FC109-6DA9-487C-A4C4-E639A1DD0DB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3115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FC109-6DA9-487C-A4C4-E639A1DD0DB2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547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FC109-6DA9-487C-A4C4-E639A1DD0DB2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547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FC109-6DA9-487C-A4C4-E639A1DD0DB2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547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FC109-6DA9-487C-A4C4-E639A1DD0DB2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547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FC109-6DA9-487C-A4C4-E639A1DD0DB2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547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FC109-6DA9-487C-A4C4-E639A1DD0DB2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547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FC109-6DA9-487C-A4C4-E639A1DD0DB2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547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FC109-6DA9-487C-A4C4-E639A1DD0DB2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547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017AEE4-C212-E077-2D95-D860569F1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EC4E35A1-284A-849B-E3CC-31E94C741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70340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0E059A9-D2EB-2270-F7F3-97A04A99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BFF02084-E385-12D5-319F-57073EC14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9077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BC910-17A8-5042-A077-D5AF11B6B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45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2000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01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1998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5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5581" y="116632"/>
            <a:ext cx="10006819" cy="936104"/>
          </a:xfrm>
        </p:spPr>
        <p:txBody>
          <a:bodyPr>
            <a:normAutofit/>
          </a:bodyPr>
          <a:lstStyle>
            <a:lvl1pPr>
              <a:defRPr sz="2099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412779"/>
            <a:ext cx="109728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69FB-3CDB-4BA7-BB65-4C9B3D66EC1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4329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017AEE4-C212-E077-2D95-D860569F1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EC4E35A1-284A-849B-E3CC-31E94C741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941661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6BF6159-A18E-FFF5-CEE4-6E0CB3A0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F0E2FF3E-0DF3-0152-2AEF-ED099A8E8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74396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E7E7F64-002E-75BE-DE84-CA2004C1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809C2D4-BD18-8E28-2BC3-0F4D38BE1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67623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50882EF-7E86-8A19-E99E-F958EF19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D6541E8D-C68F-087D-4CB7-E39399AEE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CE35AA87-FB73-D50B-3BDC-A6ED67841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2410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8813FE-9F15-213C-16EF-ACFA7B83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50BDEE37-2008-13EC-9190-1CA1D2D86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2565F41C-8D2F-E776-80CB-48BD8CA6C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82207766-177A-BCFE-2842-784909EDB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BDF2AEF3-ADCC-3896-C595-5415EF729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8143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6BF6159-A18E-FFF5-CEE4-6E0CB3A0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F0E2FF3E-0DF3-0152-2AEF-ED099A8E8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98506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629FD4-21EF-BA44-145F-35D60C60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79763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409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CD41FB4-397C-4435-BD18-315D3860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C73D7A3-1AC8-563A-0A41-2FC42E97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AAD46183-7C8E-10B3-EE59-041CA2DB4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0558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E0A5428-3943-38E6-A8FF-9B41BB56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328C42D8-FBDB-1C29-3BDA-500831D31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2E094AD6-DE86-44C4-C2F1-F1AC6053C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3902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0E059A9-D2EB-2270-F7F3-97A04A99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BFF02084-E385-12D5-319F-57073EC14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79227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BC910-17A8-5042-A077-D5AF11B6B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56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12192000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30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1998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2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5581" y="116632"/>
            <a:ext cx="10006819" cy="936104"/>
          </a:xfrm>
        </p:spPr>
        <p:txBody>
          <a:bodyPr>
            <a:normAutofit/>
          </a:bodyPr>
          <a:lstStyle>
            <a:lvl1pPr>
              <a:defRPr sz="2799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412777"/>
            <a:ext cx="10972800" cy="47133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69FB-3CDB-4BA7-BB65-4C9B3D66EC1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598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E7E7F64-002E-75BE-DE84-CA2004C1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809C2D4-BD18-8E28-2BC3-0F4D38BE1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92553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50882EF-7E86-8A19-E99E-F958EF19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D6541E8D-C68F-087D-4CB7-E39399AEE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CE35AA87-FB73-D50B-3BDC-A6ED67841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4112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8813FE-9F15-213C-16EF-ACFA7B83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50BDEE37-2008-13EC-9190-1CA1D2D86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2565F41C-8D2F-E776-80CB-48BD8CA6C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82207766-177A-BCFE-2842-784909EDB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BDF2AEF3-ADCC-3896-C595-5415EF729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308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629FD4-21EF-BA44-145F-35D60C60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6744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5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CD41FB4-397C-4435-BD18-315D3860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C73D7A3-1AC8-563A-0A41-2FC42E97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AAD46183-7C8E-10B3-EE59-041CA2DB4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8168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E0A5428-3943-38E6-A8FF-9B41BB56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328C42D8-FBDB-1C29-3BDA-500831D31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2E094AD6-DE86-44C4-C2F1-F1AC6053C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8028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91A7248D-65DD-24F7-2394-E40BB70E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E6D469B7-BF0E-4F30-749B-9D339FDE4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xmlns="" id="{C87BCB04-4EBE-2C91-772D-86714EC89EC7}"/>
              </a:ext>
            </a:extLst>
          </p:cNvPr>
          <p:cNvGrpSpPr/>
          <p:nvPr/>
        </p:nvGrpSpPr>
        <p:grpSpPr>
          <a:xfrm>
            <a:off x="-1223919" y="-1223920"/>
            <a:ext cx="13179276" cy="8081920"/>
            <a:chOff x="-1223920" y="-1223920"/>
            <a:chExt cx="13179276" cy="808192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4DF4E1AE-8555-36CB-AF41-457004D5EF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236644" y="6181791"/>
              <a:ext cx="1870451" cy="676209"/>
            </a:xfrm>
            <a:prstGeom prst="rect">
              <a:avLst/>
            </a:prstGeom>
          </p:spPr>
        </p:pic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xmlns="" id="{01346C8A-AE6A-5E15-3547-0B742E2DFA39}"/>
                </a:ext>
              </a:extLst>
            </p:cNvPr>
            <p:cNvGrpSpPr/>
            <p:nvPr userDrawn="1"/>
          </p:nvGrpSpPr>
          <p:grpSpPr>
            <a:xfrm>
              <a:off x="-1223920" y="-1223920"/>
              <a:ext cx="2447839" cy="2447839"/>
              <a:chOff x="-1223920" y="-1223920"/>
              <a:chExt cx="2447839" cy="2447839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xmlns="" id="{EB15309B-0400-067E-DEC0-0AAF39C18378}"/>
                  </a:ext>
                </a:extLst>
              </p:cNvPr>
              <p:cNvSpPr/>
              <p:nvPr userDrawn="1"/>
            </p:nvSpPr>
            <p:spPr>
              <a:xfrm>
                <a:off x="-1223920" y="-1223920"/>
                <a:ext cx="2447839" cy="2447839"/>
              </a:xfrm>
              <a:prstGeom prst="ellipse">
                <a:avLst/>
              </a:prstGeom>
              <a:solidFill>
                <a:srgbClr val="EE2322">
                  <a:alpha val="563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xmlns="" id="{B9475597-14D8-8F63-AF5A-24CF2DEF416C}"/>
                  </a:ext>
                </a:extLst>
              </p:cNvPr>
              <p:cNvSpPr/>
              <p:nvPr userDrawn="1"/>
            </p:nvSpPr>
            <p:spPr>
              <a:xfrm>
                <a:off x="-910083" y="-904462"/>
                <a:ext cx="1808922" cy="1808922"/>
              </a:xfrm>
              <a:prstGeom prst="ellipse">
                <a:avLst/>
              </a:prstGeom>
              <a:solidFill>
                <a:srgbClr val="EE2322">
                  <a:alpha val="563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xmlns="" id="{56207D2F-5851-B3ED-3FBE-009445708890}"/>
                  </a:ext>
                </a:extLst>
              </p:cNvPr>
              <p:cNvSpPr/>
              <p:nvPr userDrawn="1"/>
            </p:nvSpPr>
            <p:spPr>
              <a:xfrm>
                <a:off x="-631788" y="-626165"/>
                <a:ext cx="1252331" cy="1252331"/>
              </a:xfrm>
              <a:prstGeom prst="ellipse">
                <a:avLst/>
              </a:prstGeom>
              <a:solidFill>
                <a:srgbClr val="EE23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pic>
          <p:nvPicPr>
            <p:cNvPr id="12" name="Picture 2" descr="Le logo de la CTI – CTI – Commission des Titres d'Ingénieur">
              <a:extLst>
                <a:ext uri="{FF2B5EF4-FFF2-40B4-BE49-F238E27FC236}">
                  <a16:creationId xmlns:a16="http://schemas.microsoft.com/office/drawing/2014/main" xmlns="" id="{FFFAC403-1C58-CC53-9C06-2129C20085D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0843" y="6181791"/>
              <a:ext cx="614513" cy="60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6A7C4AAF-556E-FE17-0FC2-5FB008C4481D}"/>
              </a:ext>
            </a:extLst>
          </p:cNvPr>
          <p:cNvSpPr txBox="1"/>
          <p:nvPr/>
        </p:nvSpPr>
        <p:spPr>
          <a:xfrm>
            <a:off x="8462683" y="6449028"/>
            <a:ext cx="2057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Demande d’accréditation CTI - 2023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CEFE7929-E276-EABA-A830-50B43642F91B}"/>
              </a:ext>
            </a:extLst>
          </p:cNvPr>
          <p:cNvSpPr txBox="1"/>
          <p:nvPr/>
        </p:nvSpPr>
        <p:spPr>
          <a:xfrm>
            <a:off x="10400991" y="6449028"/>
            <a:ext cx="3113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AFA4A3-6000-9D4D-ABA2-4538F9C8C198}" type="slidenum">
              <a:rPr lang="fr-FR" sz="60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‹N°›</a:t>
            </a:fld>
            <a:endParaRPr lang="fr-FR" sz="60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6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BC910-17A8-5042-A077-D5AF11B6B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hf sldNum="0" hdr="0" ftr="0" dt="0"/>
  <p:txStyles>
    <p:titleStyle>
      <a:lvl1pPr algn="l" defTabSz="685663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6856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24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78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10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742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5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2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5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8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91A7248D-65DD-24F7-2394-E40BB70E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E6D469B7-BF0E-4F30-749B-9D339FDE4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xmlns="" id="{C87BCB04-4EBE-2C91-772D-86714EC89EC7}"/>
              </a:ext>
            </a:extLst>
          </p:cNvPr>
          <p:cNvGrpSpPr/>
          <p:nvPr/>
        </p:nvGrpSpPr>
        <p:grpSpPr>
          <a:xfrm>
            <a:off x="-1223920" y="-1223920"/>
            <a:ext cx="13179276" cy="8081920"/>
            <a:chOff x="-1223920" y="-1223920"/>
            <a:chExt cx="13179276" cy="808192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4DF4E1AE-8555-36CB-AF41-457004D5EF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236644" y="6181791"/>
              <a:ext cx="1870451" cy="676209"/>
            </a:xfrm>
            <a:prstGeom prst="rect">
              <a:avLst/>
            </a:prstGeom>
          </p:spPr>
        </p:pic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xmlns="" id="{01346C8A-AE6A-5E15-3547-0B742E2DFA39}"/>
                </a:ext>
              </a:extLst>
            </p:cNvPr>
            <p:cNvGrpSpPr/>
            <p:nvPr userDrawn="1"/>
          </p:nvGrpSpPr>
          <p:grpSpPr>
            <a:xfrm>
              <a:off x="-1223920" y="-1223920"/>
              <a:ext cx="2447839" cy="2447839"/>
              <a:chOff x="-1223920" y="-1223920"/>
              <a:chExt cx="2447839" cy="2447839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xmlns="" id="{EB15309B-0400-067E-DEC0-0AAF39C18378}"/>
                  </a:ext>
                </a:extLst>
              </p:cNvPr>
              <p:cNvSpPr/>
              <p:nvPr userDrawn="1"/>
            </p:nvSpPr>
            <p:spPr>
              <a:xfrm>
                <a:off x="-1223920" y="-1223920"/>
                <a:ext cx="2447839" cy="2447839"/>
              </a:xfrm>
              <a:prstGeom prst="ellipse">
                <a:avLst/>
              </a:prstGeom>
              <a:solidFill>
                <a:srgbClr val="EE2322">
                  <a:alpha val="563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xmlns="" id="{B9475597-14D8-8F63-AF5A-24CF2DEF416C}"/>
                  </a:ext>
                </a:extLst>
              </p:cNvPr>
              <p:cNvSpPr/>
              <p:nvPr userDrawn="1"/>
            </p:nvSpPr>
            <p:spPr>
              <a:xfrm>
                <a:off x="-910083" y="-904462"/>
                <a:ext cx="1808922" cy="1808922"/>
              </a:xfrm>
              <a:prstGeom prst="ellipse">
                <a:avLst/>
              </a:prstGeom>
              <a:solidFill>
                <a:srgbClr val="EE2322">
                  <a:alpha val="563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xmlns="" id="{56207D2F-5851-B3ED-3FBE-009445708890}"/>
                  </a:ext>
                </a:extLst>
              </p:cNvPr>
              <p:cNvSpPr/>
              <p:nvPr userDrawn="1"/>
            </p:nvSpPr>
            <p:spPr>
              <a:xfrm>
                <a:off x="-631788" y="-626165"/>
                <a:ext cx="1252331" cy="1252331"/>
              </a:xfrm>
              <a:prstGeom prst="ellipse">
                <a:avLst/>
              </a:prstGeom>
              <a:solidFill>
                <a:srgbClr val="EE23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2" name="Picture 2" descr="Le logo de la CTI – CTI – Commission des Titres d'Ingénieur">
              <a:extLst>
                <a:ext uri="{FF2B5EF4-FFF2-40B4-BE49-F238E27FC236}">
                  <a16:creationId xmlns:a16="http://schemas.microsoft.com/office/drawing/2014/main" xmlns="" id="{FFFAC403-1C58-CC53-9C06-2129C20085D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0843" y="6181791"/>
              <a:ext cx="614513" cy="60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6A7C4AAF-556E-FE17-0FC2-5FB008C4481D}"/>
              </a:ext>
            </a:extLst>
          </p:cNvPr>
          <p:cNvSpPr txBox="1"/>
          <p:nvPr/>
        </p:nvSpPr>
        <p:spPr>
          <a:xfrm>
            <a:off x="8462683" y="6449028"/>
            <a:ext cx="205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Demande d’accréditation CTI - 2023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CEFE7929-E276-EABA-A830-50B43642F91B}"/>
              </a:ext>
            </a:extLst>
          </p:cNvPr>
          <p:cNvSpPr txBox="1"/>
          <p:nvPr/>
        </p:nvSpPr>
        <p:spPr>
          <a:xfrm>
            <a:off x="10400990" y="6449028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AFA4A3-6000-9D4D-ABA2-4538F9C8C198}" type="slidenum">
              <a:rPr lang="fr-FR" sz="80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‹N°›</a:t>
            </a:fld>
            <a:endParaRPr lang="fr-FR" sz="80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69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BC910-17A8-5042-A077-D5AF11B6B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8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</p:sldLayoutIdLst>
  <p:hf sldNum="0"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customXml" Target="../ink/ink3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7.png"/><Relationship Id="rId18" Type="http://schemas.openxmlformats.org/officeDocument/2006/relationships/customXml" Target="../ink/ink46.xml"/><Relationship Id="rId39" Type="http://schemas.openxmlformats.org/officeDocument/2006/relationships/image" Target="../media/image715.png"/><Relationship Id="rId51" Type="http://schemas.openxmlformats.org/officeDocument/2006/relationships/image" Target="../media/image721.png"/><Relationship Id="rId3" Type="http://schemas.openxmlformats.org/officeDocument/2006/relationships/image" Target="../media/image44.png"/><Relationship Id="rId21" Type="http://schemas.openxmlformats.org/officeDocument/2006/relationships/customXml" Target="../ink/ink48.xml"/><Relationship Id="rId42" Type="http://schemas.openxmlformats.org/officeDocument/2006/relationships/customXml" Target="../ink/ink52.xml"/><Relationship Id="rId47" Type="http://schemas.openxmlformats.org/officeDocument/2006/relationships/image" Target="../media/image719.png"/><Relationship Id="rId50" Type="http://schemas.openxmlformats.org/officeDocument/2006/relationships/customXml" Target="../ink/ink56.xml"/><Relationship Id="rId55" Type="http://schemas.openxmlformats.org/officeDocument/2006/relationships/image" Target="../media/image723.png"/><Relationship Id="rId7" Type="http://schemas.openxmlformats.org/officeDocument/2006/relationships/customXml" Target="../ink/ink39.xml"/><Relationship Id="rId12" Type="http://schemas.openxmlformats.org/officeDocument/2006/relationships/customXml" Target="../ink/ink43.xml"/><Relationship Id="rId17" Type="http://schemas.openxmlformats.org/officeDocument/2006/relationships/image" Target="../media/image49.png"/><Relationship Id="rId38" Type="http://schemas.openxmlformats.org/officeDocument/2006/relationships/customXml" Target="../ink/ink50.xml"/><Relationship Id="rId46" Type="http://schemas.openxmlformats.org/officeDocument/2006/relationships/customXml" Target="../ink/ink54.xml"/><Relationship Id="rId2" Type="http://schemas.openxmlformats.org/officeDocument/2006/relationships/image" Target="../media/image43.png"/><Relationship Id="rId16" Type="http://schemas.openxmlformats.org/officeDocument/2006/relationships/customXml" Target="../ink/ink45.xml"/><Relationship Id="rId20" Type="http://schemas.openxmlformats.org/officeDocument/2006/relationships/image" Target="../media/image810.png"/><Relationship Id="rId41" Type="http://schemas.openxmlformats.org/officeDocument/2006/relationships/image" Target="../media/image716.png"/><Relationship Id="rId54" Type="http://schemas.openxmlformats.org/officeDocument/2006/relationships/customXml" Target="../ink/ink5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11" Type="http://schemas.openxmlformats.org/officeDocument/2006/relationships/customXml" Target="../ink/ink42.xml"/><Relationship Id="rId37" Type="http://schemas.openxmlformats.org/officeDocument/2006/relationships/image" Target="../media/image714.png"/><Relationship Id="rId40" Type="http://schemas.openxmlformats.org/officeDocument/2006/relationships/customXml" Target="../ink/ink51.xml"/><Relationship Id="rId45" Type="http://schemas.openxmlformats.org/officeDocument/2006/relationships/image" Target="../media/image718.png"/><Relationship Id="rId53" Type="http://schemas.openxmlformats.org/officeDocument/2006/relationships/image" Target="../media/image722.png"/><Relationship Id="rId5" Type="http://schemas.openxmlformats.org/officeDocument/2006/relationships/customXml" Target="../ink/ink38.xml"/><Relationship Id="rId15" Type="http://schemas.openxmlformats.org/officeDocument/2006/relationships/image" Target="../media/image48.png"/><Relationship Id="rId49" Type="http://schemas.openxmlformats.org/officeDocument/2006/relationships/image" Target="../media/image720.png"/><Relationship Id="rId10" Type="http://schemas.openxmlformats.org/officeDocument/2006/relationships/customXml" Target="../ink/ink41.xml"/><Relationship Id="rId19" Type="http://schemas.openxmlformats.org/officeDocument/2006/relationships/customXml" Target="../ink/ink47.xml"/><Relationship Id="rId44" Type="http://schemas.openxmlformats.org/officeDocument/2006/relationships/customXml" Target="../ink/ink53.xml"/><Relationship Id="rId52" Type="http://schemas.openxmlformats.org/officeDocument/2006/relationships/customXml" Target="../ink/ink57.xml"/><Relationship Id="rId4" Type="http://schemas.openxmlformats.org/officeDocument/2006/relationships/image" Target="../media/image45.png"/><Relationship Id="rId9" Type="http://schemas.openxmlformats.org/officeDocument/2006/relationships/customXml" Target="../ink/ink40.xml"/><Relationship Id="rId14" Type="http://schemas.openxmlformats.org/officeDocument/2006/relationships/customXml" Target="../ink/ink44.xml"/><Relationship Id="rId22" Type="http://schemas.openxmlformats.org/officeDocument/2006/relationships/customXml" Target="../ink/ink49.xml"/><Relationship Id="rId43" Type="http://schemas.openxmlformats.org/officeDocument/2006/relationships/image" Target="../media/image717.png"/><Relationship Id="rId48" Type="http://schemas.openxmlformats.org/officeDocument/2006/relationships/customXml" Target="../ink/ink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customXml" Target="../ink/ink59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61.xml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customXml" Target="../ink/ink60.xml"/><Relationship Id="rId9" Type="http://schemas.openxmlformats.org/officeDocument/2006/relationships/customXml" Target="../ink/ink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customXml" Target="../ink/ink65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51" Type="http://schemas.openxmlformats.org/officeDocument/2006/relationships/image" Target="../media/image849.png"/><Relationship Id="rId3" Type="http://schemas.openxmlformats.org/officeDocument/2006/relationships/image" Target="../media/image80.png"/><Relationship Id="rId47" Type="http://schemas.openxmlformats.org/officeDocument/2006/relationships/image" Target="../media/image847.png"/><Relationship Id="rId50" Type="http://schemas.openxmlformats.org/officeDocument/2006/relationships/customXml" Target="../ink/ink71.xml"/><Relationship Id="rId55" Type="http://schemas.openxmlformats.org/officeDocument/2006/relationships/image" Target="../media/image851.png"/><Relationship Id="rId7" Type="http://schemas.openxmlformats.org/officeDocument/2006/relationships/customXml" Target="../ink/ink68.xml"/><Relationship Id="rId59" Type="http://schemas.openxmlformats.org/officeDocument/2006/relationships/customXml" Target="../ink/ink76.xml"/><Relationship Id="rId2" Type="http://schemas.openxmlformats.org/officeDocument/2006/relationships/image" Target="../media/image79.png"/><Relationship Id="rId54" Type="http://schemas.openxmlformats.org/officeDocument/2006/relationships/customXml" Target="../ink/ink73.xml"/><Relationship Id="rId16" Type="http://schemas.openxmlformats.org/officeDocument/2006/relationships/image" Target="../media/image8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3" Type="http://schemas.openxmlformats.org/officeDocument/2006/relationships/image" Target="../media/image850.png"/><Relationship Id="rId58" Type="http://schemas.openxmlformats.org/officeDocument/2006/relationships/image" Target="../media/image852.png"/><Relationship Id="rId5" Type="http://schemas.openxmlformats.org/officeDocument/2006/relationships/customXml" Target="../ink/ink67.xml"/><Relationship Id="rId49" Type="http://schemas.openxmlformats.org/officeDocument/2006/relationships/image" Target="../media/image848.png"/><Relationship Id="rId57" Type="http://schemas.openxmlformats.org/officeDocument/2006/relationships/customXml" Target="../ink/ink75.xml"/><Relationship Id="rId61" Type="http://schemas.openxmlformats.org/officeDocument/2006/relationships/customXml" Target="../ink/ink77.xml"/><Relationship Id="rId52" Type="http://schemas.openxmlformats.org/officeDocument/2006/relationships/customXml" Target="../ink/ink72.xml"/><Relationship Id="rId6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customXml" Target="../ink/ink69.xml"/><Relationship Id="rId48" Type="http://schemas.openxmlformats.org/officeDocument/2006/relationships/customXml" Target="../ink/ink70.xml"/><Relationship Id="rId56" Type="http://schemas.openxmlformats.org/officeDocument/2006/relationships/customXml" Target="../ink/ink7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.png"/><Relationship Id="rId18" Type="http://schemas.openxmlformats.org/officeDocument/2006/relationships/customXml" Target="../ink/ink10.xml"/><Relationship Id="rId39" Type="http://schemas.openxmlformats.org/officeDocument/2006/relationships/customXml" Target="../ink/ink12.xml"/><Relationship Id="rId51" Type="http://schemas.openxmlformats.org/officeDocument/2006/relationships/customXml" Target="../ink/ink18.xml"/><Relationship Id="rId3" Type="http://schemas.openxmlformats.org/officeDocument/2006/relationships/image" Target="../media/image5.png"/><Relationship Id="rId42" Type="http://schemas.openxmlformats.org/officeDocument/2006/relationships/image" Target="../media/image12.png"/><Relationship Id="rId47" Type="http://schemas.openxmlformats.org/officeDocument/2006/relationships/customXml" Target="../ink/ink16.xml"/><Relationship Id="rId50" Type="http://schemas.openxmlformats.org/officeDocument/2006/relationships/image" Target="../media/image16.png"/><Relationship Id="rId55" Type="http://schemas.openxmlformats.org/officeDocument/2006/relationships/customXml" Target="../ink/ink20.xml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38" Type="http://schemas.openxmlformats.org/officeDocument/2006/relationships/image" Target="../media/image27.png"/><Relationship Id="rId46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41" Type="http://schemas.openxmlformats.org/officeDocument/2006/relationships/customXml" Target="../ink/ink13.xml"/><Relationship Id="rId54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40" Type="http://schemas.openxmlformats.org/officeDocument/2006/relationships/image" Target="../media/image28.png"/><Relationship Id="rId45" Type="http://schemas.openxmlformats.org/officeDocument/2006/relationships/customXml" Target="../ink/ink15.xml"/><Relationship Id="rId53" Type="http://schemas.openxmlformats.org/officeDocument/2006/relationships/customXml" Target="../ink/ink19.xml"/><Relationship Id="rId58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customXml" Target="../ink/ink8.xml"/><Relationship Id="rId49" Type="http://schemas.openxmlformats.org/officeDocument/2006/relationships/customXml" Target="../ink/ink17.xml"/><Relationship Id="rId57" Type="http://schemas.openxmlformats.org/officeDocument/2006/relationships/customXml" Target="../ink/ink21.xml"/><Relationship Id="rId10" Type="http://schemas.openxmlformats.org/officeDocument/2006/relationships/customXml" Target="../ink/ink5.xml"/><Relationship Id="rId19" Type="http://schemas.openxmlformats.org/officeDocument/2006/relationships/image" Target="../media/image11.png"/><Relationship Id="rId44" Type="http://schemas.openxmlformats.org/officeDocument/2006/relationships/image" Target="../media/image13.png"/><Relationship Id="rId52" Type="http://schemas.openxmlformats.org/officeDocument/2006/relationships/image" Target="../media/image17.png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4" Type="http://schemas.openxmlformats.org/officeDocument/2006/relationships/customXml" Target="../ink/ink7.xml"/><Relationship Id="rId43" Type="http://schemas.openxmlformats.org/officeDocument/2006/relationships/customXml" Target="../ink/ink14.xml"/><Relationship Id="rId48" Type="http://schemas.openxmlformats.org/officeDocument/2006/relationships/image" Target="../media/image15.png"/><Relationship Id="rId56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customXml" Target="../ink/ink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30.png"/><Relationship Id="rId18" Type="http://schemas.openxmlformats.org/officeDocument/2006/relationships/customXml" Target="../ink/ink29.xml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customXml" Target="../ink/ink26.xm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8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3.xm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customXml" Target="../ink/ink25.xml"/><Relationship Id="rId19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customXml" Target="../ink/ink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33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1.xml"/><Relationship Id="rId5" Type="http://schemas.openxmlformats.org/officeDocument/2006/relationships/image" Target="../media/image4.png"/><Relationship Id="rId4" Type="http://schemas.openxmlformats.org/officeDocument/2006/relationships/customXml" Target="../ink/ink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3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3.xml"/><Relationship Id="rId5" Type="http://schemas.openxmlformats.org/officeDocument/2006/relationships/image" Target="../media/image36.png"/><Relationship Id="rId15" Type="http://schemas.openxmlformats.org/officeDocument/2006/relationships/image" Target="../media/image810.png"/><Relationship Id="rId4" Type="http://schemas.openxmlformats.org/officeDocument/2006/relationships/image" Target="../media/image24.png"/><Relationship Id="rId9" Type="http://schemas.openxmlformats.org/officeDocument/2006/relationships/customXml" Target="../ink/ink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63552" y="3356992"/>
            <a:ext cx="7772400" cy="1827634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/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/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/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/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/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/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/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>MANIPULATION n° 1 : INTRODUCTION – OUTILS DE BASE</a:t>
            </a:r>
            <a:r>
              <a:rPr lang="fr-BE" dirty="0">
                <a:solidFill>
                  <a:srgbClr val="FF0000"/>
                </a:solidFill>
              </a:rPr>
              <a:t/>
            </a:r>
            <a:br>
              <a:rPr lang="fr-BE" dirty="0">
                <a:solidFill>
                  <a:srgbClr val="FF0000"/>
                </a:solidFill>
              </a:rPr>
            </a:br>
            <a:endParaRPr lang="fr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6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03" y="766732"/>
            <a:ext cx="7679633" cy="302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Image 20" descr="C:\Users\vande\AppData\Local\Temp\SNAGHTML1fc0b4f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276906"/>
            <a:ext cx="2545080" cy="163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21" descr="C:\Users\vande\AppData\Local\Temp\SNAGHTML1fc7996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4005064"/>
            <a:ext cx="2651750" cy="224368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xmlns="" id="{21634E33-137D-4EFD-AE69-781878F7E2E6}"/>
                  </a:ext>
                </a:extLst>
              </p14:cNvPr>
              <p14:cNvContentPartPr/>
              <p14:nvPr/>
            </p14:nvContentPartPr>
            <p14:xfrm>
              <a:off x="9058468" y="3049965"/>
              <a:ext cx="1440" cy="324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21634E33-137D-4EFD-AE69-781878F7E2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5012" y="3045645"/>
                <a:ext cx="8352" cy="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14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135560" y="620688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solidFill>
                  <a:srgbClr val="00B0F0"/>
                </a:solidFill>
              </a:rPr>
              <a:t>Sur </a:t>
            </a:r>
            <a:r>
              <a:rPr lang="fr-BE" b="1" dirty="0" err="1">
                <a:solidFill>
                  <a:srgbClr val="00B0F0"/>
                </a:solidFill>
              </a:rPr>
              <a:t>Tinkercad</a:t>
            </a:r>
            <a:endParaRPr lang="fr-BE" b="1" dirty="0">
              <a:solidFill>
                <a:srgbClr val="00B0F0"/>
              </a:solidFill>
            </a:endParaRPr>
          </a:p>
        </p:txBody>
      </p:sp>
      <p:pic>
        <p:nvPicPr>
          <p:cNvPr id="10" name="Image 9" descr="C:\Users\vande\AppData\Local\Temp\SNAGHTML1fce2b1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484784"/>
            <a:ext cx="4444776" cy="42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C:\Users\vande\AppData\Local\Temp\SNAGHTML1ac3b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1" y="2276872"/>
            <a:ext cx="3636895" cy="3096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68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Imag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71" y="874513"/>
            <a:ext cx="2170113" cy="13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Imag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5" y="221568"/>
            <a:ext cx="3635894" cy="510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775520" y="764702"/>
            <a:ext cx="199766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fr-FR" sz="2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 </a:t>
            </a:r>
            <a:r>
              <a:rPr lang="en-GB" altLang="fr-FR" sz="2400" b="1" dirty="0" err="1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Résistances</a:t>
            </a:r>
            <a:endParaRPr lang="fr-BE" altLang="fr-FR" sz="24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fr-FR" sz="1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lang="fr-BE" alt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524001" y="958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Image 17" descr="C:\Users\vande\AppData\Local\Temp\SNAGHTML2ebaa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86" y="3265541"/>
            <a:ext cx="4245982" cy="29717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/>
          <p:cNvSpPr txBox="1"/>
          <p:nvPr/>
        </p:nvSpPr>
        <p:spPr>
          <a:xfrm>
            <a:off x="2125139" y="256722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solidFill>
                  <a:srgbClr val="00B0F0"/>
                </a:solidFill>
              </a:rPr>
              <a:t>Sur </a:t>
            </a:r>
            <a:r>
              <a:rPr lang="fr-BE" b="1" dirty="0" err="1">
                <a:solidFill>
                  <a:srgbClr val="00B0F0"/>
                </a:solidFill>
              </a:rPr>
              <a:t>Tinkercad</a:t>
            </a:r>
            <a:endParaRPr lang="fr-BE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xmlns="" id="{0415D043-71B9-43B8-80D4-500DD6434DBE}"/>
                  </a:ext>
                </a:extLst>
              </p14:cNvPr>
              <p14:cNvContentPartPr/>
              <p14:nvPr/>
            </p14:nvContentPartPr>
            <p14:xfrm>
              <a:off x="5542429" y="4707351"/>
              <a:ext cx="2160" cy="39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0415D043-71B9-43B8-80D4-500DD6434D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8109" y="4703031"/>
                <a:ext cx="108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xmlns="" id="{9E1202A9-5D0C-41FB-912C-4F5A8DA6FFCE}"/>
                  </a:ext>
                </a:extLst>
              </p14:cNvPr>
              <p14:cNvContentPartPr/>
              <p14:nvPr/>
            </p14:nvContentPartPr>
            <p14:xfrm>
              <a:off x="7932469" y="4307391"/>
              <a:ext cx="360" cy="3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9E1202A9-5D0C-41FB-912C-4F5A8DA6FF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28149" y="430307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xmlns="" id="{D09043C2-CE6D-43D1-81E3-4871AE669BC0}"/>
                  </a:ext>
                </a:extLst>
              </p14:cNvPr>
              <p14:cNvContentPartPr/>
              <p14:nvPr/>
            </p14:nvContentPartPr>
            <p14:xfrm>
              <a:off x="8197429" y="4266711"/>
              <a:ext cx="360" cy="3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D09043C2-CE6D-43D1-81E3-4871AE669B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93109" y="426239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xmlns="" id="{097639B5-EE5D-4B8A-B4C2-BDE2F197AE4D}"/>
                  </a:ext>
                </a:extLst>
              </p14:cNvPr>
              <p14:cNvContentPartPr/>
              <p14:nvPr/>
            </p14:nvContentPartPr>
            <p14:xfrm>
              <a:off x="7933909" y="4370031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097639B5-EE5D-4B8A-B4C2-BDE2F197AE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29589" y="43657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xmlns="" id="{E418DF51-BD85-4088-974C-474CFC01413F}"/>
                  </a:ext>
                </a:extLst>
              </p14:cNvPr>
              <p14:cNvContentPartPr/>
              <p14:nvPr/>
            </p14:nvContentPartPr>
            <p14:xfrm>
              <a:off x="8161069" y="4308111"/>
              <a:ext cx="360" cy="36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E418DF51-BD85-4088-974C-474CFC0141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6749" y="430379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xmlns="" id="{E6BE7380-B631-4D87-A42D-CD695376C609}"/>
                  </a:ext>
                </a:extLst>
              </p14:cNvPr>
              <p14:cNvContentPartPr/>
              <p14:nvPr/>
            </p14:nvContentPartPr>
            <p14:xfrm>
              <a:off x="7536109" y="5270518"/>
              <a:ext cx="11520" cy="1728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E6BE7380-B631-4D87-A42D-CD695376C6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31789" y="5266106"/>
                <a:ext cx="20160" cy="2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xmlns="" id="{05F171A3-6428-4676-A406-C89B815F4D6C}"/>
                  </a:ext>
                </a:extLst>
              </p14:cNvPr>
              <p14:cNvContentPartPr/>
              <p14:nvPr/>
            </p14:nvContentPartPr>
            <p14:xfrm>
              <a:off x="7763989" y="5285998"/>
              <a:ext cx="5400" cy="324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05F171A3-6428-4676-A406-C89B815F4D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59360" y="5281678"/>
                <a:ext cx="14657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xmlns="" id="{7145603F-7135-41B7-A7AE-70F819CC1EC6}"/>
                  </a:ext>
                </a:extLst>
              </p14:cNvPr>
              <p14:cNvContentPartPr/>
              <p14:nvPr/>
            </p14:nvContentPartPr>
            <p14:xfrm>
              <a:off x="8183029" y="5315158"/>
              <a:ext cx="7200" cy="612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7145603F-7135-41B7-A7AE-70F819CC1E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78709" y="5310838"/>
                <a:ext cx="158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xmlns="" id="{DEC08ACE-5E29-4A2B-836A-4AD7AB3854CE}"/>
                  </a:ext>
                </a:extLst>
              </p14:cNvPr>
              <p14:cNvContentPartPr/>
              <p14:nvPr/>
            </p14:nvContentPartPr>
            <p14:xfrm>
              <a:off x="8648149" y="5294638"/>
              <a:ext cx="360" cy="36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DEC08ACE-5E29-4A2B-836A-4AD7AB3854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3829" y="5290318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e 43">
            <a:extLst>
              <a:ext uri="{FF2B5EF4-FFF2-40B4-BE49-F238E27FC236}">
                <a16:creationId xmlns:a16="http://schemas.microsoft.com/office/drawing/2014/main" xmlns="" id="{28701E1E-4769-4715-BCF3-FA4A64A98F56}"/>
              </a:ext>
            </a:extLst>
          </p:cNvPr>
          <p:cNvGrpSpPr/>
          <p:nvPr/>
        </p:nvGrpSpPr>
        <p:grpSpPr>
          <a:xfrm>
            <a:off x="5835109" y="4268998"/>
            <a:ext cx="111240" cy="491400"/>
            <a:chOff x="4311109" y="4268998"/>
            <a:chExt cx="11124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xmlns="" id="{554C4F2E-DC4B-4053-BFCD-54E59C0E781D}"/>
                    </a:ext>
                  </a:extLst>
                </p14:cNvPr>
                <p14:cNvContentPartPr/>
                <p14:nvPr/>
              </p14:nvContentPartPr>
              <p14:xfrm>
                <a:off x="4373749" y="4628998"/>
                <a:ext cx="360" cy="36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554C4F2E-DC4B-4053-BFCD-54E59C0E781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69429" y="462467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xmlns="" id="{A4B0379D-3105-4EAC-903A-B04EFB20F8EC}"/>
                    </a:ext>
                  </a:extLst>
                </p14:cNvPr>
                <p14:cNvContentPartPr/>
                <p14:nvPr/>
              </p14:nvContentPartPr>
              <p14:xfrm>
                <a:off x="4356469" y="4317958"/>
                <a:ext cx="360" cy="360"/>
              </p14:xfrm>
            </p:contentPart>
          </mc:Choice>
          <mc:Fallback xmlns=""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A4B0379D-3105-4EAC-903A-B04EFB20F8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52149" y="431363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xmlns="" id="{82AE074C-D500-4E6A-A906-3D1ED38B1E5E}"/>
                    </a:ext>
                  </a:extLst>
                </p14:cNvPr>
                <p14:cNvContentPartPr/>
                <p14:nvPr/>
              </p14:nvContentPartPr>
              <p14:xfrm>
                <a:off x="4353229" y="4268998"/>
                <a:ext cx="31320" cy="367560"/>
              </p14:xfrm>
            </p:contentPart>
          </mc:Choice>
          <mc:Fallback xmlns=""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82AE074C-D500-4E6A-A906-3D1ED38B1E5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8909" y="4264678"/>
                  <a:ext cx="399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xmlns="" id="{4B362AAA-161D-4984-9618-EA3F19EDA094}"/>
                    </a:ext>
                  </a:extLst>
                </p14:cNvPr>
                <p14:cNvContentPartPr/>
                <p14:nvPr/>
              </p14:nvContentPartPr>
              <p14:xfrm>
                <a:off x="4387069" y="4669678"/>
                <a:ext cx="5400" cy="1080"/>
              </p14:xfrm>
            </p:contentPart>
          </mc:Choice>
          <mc:Fallback xmlns=""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4B362AAA-161D-4984-9618-EA3F19EDA0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82749" y="4665358"/>
                  <a:ext cx="1404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Encre 35">
                  <a:extLst>
                    <a:ext uri="{FF2B5EF4-FFF2-40B4-BE49-F238E27FC236}">
                      <a16:creationId xmlns:a16="http://schemas.microsoft.com/office/drawing/2014/main" xmlns="" id="{4C64C7DF-B2C0-4FE8-88ED-60D00BB79074}"/>
                    </a:ext>
                  </a:extLst>
                </p14:cNvPr>
                <p14:cNvContentPartPr/>
                <p14:nvPr/>
              </p14:nvContentPartPr>
              <p14:xfrm>
                <a:off x="4336669" y="4293838"/>
                <a:ext cx="3240" cy="13680"/>
              </p14:xfrm>
            </p:contentPart>
          </mc:Choice>
          <mc:Fallback xmlns="">
            <p:pic>
              <p:nvPicPr>
                <p:cNvPr id="36" name="Encre 35">
                  <a:extLst>
                    <a:ext uri="{FF2B5EF4-FFF2-40B4-BE49-F238E27FC236}">
                      <a16:creationId xmlns:a16="http://schemas.microsoft.com/office/drawing/2014/main" id="{4C64C7DF-B2C0-4FE8-88ED-60D00BB790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2349" y="4289518"/>
                  <a:ext cx="11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xmlns="" id="{A018FEE4-F610-4878-A195-442484FE8122}"/>
                    </a:ext>
                  </a:extLst>
                </p14:cNvPr>
                <p14:cNvContentPartPr/>
                <p14:nvPr/>
              </p14:nvContentPartPr>
              <p14:xfrm>
                <a:off x="4346389" y="4644478"/>
                <a:ext cx="7920" cy="12240"/>
              </p14:xfrm>
            </p:contentPart>
          </mc:Choice>
          <mc:Fallback xmlns=""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A018FEE4-F610-4878-A195-442484FE81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42069" y="4640158"/>
                  <a:ext cx="16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xmlns="" id="{426F03D5-210C-433F-B60E-8F2768516B11}"/>
                    </a:ext>
                  </a:extLst>
                </p14:cNvPr>
                <p14:cNvContentPartPr/>
                <p14:nvPr/>
              </p14:nvContentPartPr>
              <p14:xfrm>
                <a:off x="4324069" y="4321558"/>
                <a:ext cx="55080" cy="32400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426F03D5-210C-433F-B60E-8F2768516B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19749" y="4317238"/>
                  <a:ext cx="63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xmlns="" id="{79A25AF8-579B-4221-972A-C5A2E51D9ABE}"/>
                    </a:ext>
                  </a:extLst>
                </p14:cNvPr>
                <p14:cNvContentPartPr/>
                <p14:nvPr/>
              </p14:nvContentPartPr>
              <p14:xfrm>
                <a:off x="4345669" y="4361518"/>
                <a:ext cx="25920" cy="39888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79A25AF8-579B-4221-972A-C5A2E51D9A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41349" y="4357198"/>
                  <a:ext cx="34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xmlns="" id="{6BE0B1C4-ED7B-4C9D-8419-BB5F76840414}"/>
                    </a:ext>
                  </a:extLst>
                </p14:cNvPr>
                <p14:cNvContentPartPr/>
                <p14:nvPr/>
              </p14:nvContentPartPr>
              <p14:xfrm>
                <a:off x="4342069" y="4305718"/>
                <a:ext cx="3240" cy="32400"/>
              </p14:xfrm>
            </p:contentPart>
          </mc:Choice>
          <mc:Fallback xmlns=""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6BE0B1C4-ED7B-4C9D-8419-BB5F768404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37749" y="4301398"/>
                  <a:ext cx="11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xmlns="" id="{FE8DD650-2EB2-4B2E-8B8E-D319EDF866F1}"/>
                    </a:ext>
                  </a:extLst>
                </p14:cNvPr>
                <p14:cNvContentPartPr/>
                <p14:nvPr/>
              </p14:nvContentPartPr>
              <p14:xfrm>
                <a:off x="4390309" y="4681198"/>
                <a:ext cx="16920" cy="1440"/>
              </p14:xfrm>
            </p:contentPart>
          </mc:Choice>
          <mc:Fallback xmlns=""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FE8DD650-2EB2-4B2E-8B8E-D319EDF866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85989" y="4676878"/>
                  <a:ext cx="2556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Encre 41">
                  <a:extLst>
                    <a:ext uri="{FF2B5EF4-FFF2-40B4-BE49-F238E27FC236}">
                      <a16:creationId xmlns:a16="http://schemas.microsoft.com/office/drawing/2014/main" xmlns="" id="{79796E89-50AD-4994-9D94-10487DE8FC64}"/>
                    </a:ext>
                  </a:extLst>
                </p14:cNvPr>
                <p14:cNvContentPartPr/>
                <p14:nvPr/>
              </p14:nvContentPartPr>
              <p14:xfrm>
                <a:off x="4311109" y="4289518"/>
                <a:ext cx="27360" cy="15480"/>
              </p14:xfrm>
            </p:contentPart>
          </mc:Choice>
          <mc:Fallback xmlns=""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79796E89-50AD-4994-9D94-10487DE8FC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06789" y="4285198"/>
                  <a:ext cx="36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xmlns="" id="{08D87C63-A9ED-480D-9438-54D33DB4B4A0}"/>
                    </a:ext>
                  </a:extLst>
                </p14:cNvPr>
                <p14:cNvContentPartPr/>
                <p14:nvPr/>
              </p14:nvContentPartPr>
              <p14:xfrm>
                <a:off x="4418749" y="4730878"/>
                <a:ext cx="3600" cy="7560"/>
              </p14:xfrm>
            </p:contentPart>
          </mc:Choice>
          <mc:Fallback xmlns=""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08D87C63-A9ED-480D-9438-54D33DB4B4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14429" y="4726558"/>
                  <a:ext cx="12240" cy="1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030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Imag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431726"/>
            <a:ext cx="4639320" cy="11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Image 5" descr="SNAGHTML3880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985" y="3874131"/>
            <a:ext cx="39274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Imag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89" y="2601078"/>
            <a:ext cx="1798979" cy="28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851655" y="885353"/>
            <a:ext cx="145905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fr-FR" sz="2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3. Switch </a:t>
            </a:r>
            <a:endParaRPr lang="fr-BE" altLang="fr-FR" sz="24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83632" y="2864852"/>
            <a:ext cx="31117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80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GB" altLang="fr-FR" sz="12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DIP SWITCH (Dual In Line Package)</a:t>
            </a:r>
            <a:endParaRPr lang="fr-BE" altLang="fr-FR" sz="600" dirty="0"/>
          </a:p>
          <a:p>
            <a:pPr eaLnBrk="0" hangingPunct="0"/>
            <a:r>
              <a:rPr lang="en-GB" altLang="fr-FR" sz="10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lang="fr-BE" altLang="fr-FR" sz="600" dirty="0"/>
          </a:p>
          <a:p>
            <a:pPr eaLnBrk="0" hangingPunct="0"/>
            <a:endParaRPr lang="fr-BE" altLang="fr-FR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95601" y="3539542"/>
            <a:ext cx="25026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1400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Exemples sur </a:t>
            </a:r>
            <a:r>
              <a:rPr lang="fr-FR" altLang="fr-FR" sz="1400" b="1" dirty="0" err="1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Tinkercad</a:t>
            </a:r>
            <a:endParaRPr lang="fr-BE" altLang="fr-FR" sz="600" dirty="0"/>
          </a:p>
          <a:p>
            <a:pPr eaLnBrk="0" hangingPunct="0"/>
            <a:endParaRPr lang="fr-BE" altLang="fr-FR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79726" y="1415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xmlns="" id="{8CA643F8-6092-40C1-A017-99AD84F8D6D1}"/>
                  </a:ext>
                </a:extLst>
              </p14:cNvPr>
              <p14:cNvContentPartPr/>
              <p14:nvPr/>
            </p14:nvContentPartPr>
            <p14:xfrm>
              <a:off x="9919669" y="4919878"/>
              <a:ext cx="250920" cy="22248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8CA643F8-6092-40C1-A017-99AD84F8D6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5355" y="4915558"/>
                <a:ext cx="259548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48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 23" descr="SNAGHTMLec1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27" y="872917"/>
            <a:ext cx="6593566" cy="269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Imag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886" y="3502963"/>
            <a:ext cx="5004048" cy="269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9083" y="936274"/>
            <a:ext cx="403244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2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4. Transistor</a:t>
            </a:r>
            <a:endParaRPr lang="fr-BE" altLang="fr-FR" sz="24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41452" y="2918188"/>
            <a:ext cx="25026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1400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Exemples sur </a:t>
            </a:r>
            <a:r>
              <a:rPr lang="fr-FR" altLang="fr-FR" sz="1400" b="1" dirty="0" err="1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Tinkercad</a:t>
            </a:r>
            <a:endParaRPr lang="fr-BE" altLang="fr-FR" sz="600" dirty="0"/>
          </a:p>
          <a:p>
            <a:pPr eaLnBrk="0" hangingPunct="0"/>
            <a:endParaRPr lang="fr-BE" altLang="fr-FR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65876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xmlns="" id="{E197F6DA-7CA9-4833-B66B-AE9BBF2FD7FB}"/>
                  </a:ext>
                </a:extLst>
              </p14:cNvPr>
              <p14:cNvContentPartPr/>
              <p14:nvPr/>
            </p14:nvContentPartPr>
            <p14:xfrm>
              <a:off x="3292789" y="2536911"/>
              <a:ext cx="36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E197F6DA-7CA9-4833-B66B-AE9BBF2FD7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8469" y="253259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xmlns="" id="{58F35701-AE1F-4AB7-9EDE-A9866DFEEC27}"/>
                  </a:ext>
                </a:extLst>
              </p14:cNvPr>
              <p14:cNvContentPartPr/>
              <p14:nvPr/>
            </p14:nvContentPartPr>
            <p14:xfrm>
              <a:off x="8995549" y="3666486"/>
              <a:ext cx="92520" cy="2340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58F35701-AE1F-4AB7-9EDE-A9866DFEEC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91229" y="3662166"/>
                <a:ext cx="1011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xmlns="" id="{2B9B3296-9B95-4624-8FCF-46D1EB7ABCC8}"/>
                  </a:ext>
                </a:extLst>
              </p14:cNvPr>
              <p14:cNvContentPartPr/>
              <p14:nvPr/>
            </p14:nvContentPartPr>
            <p14:xfrm>
              <a:off x="10566589" y="2298486"/>
              <a:ext cx="360" cy="360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2B9B3296-9B95-4624-8FCF-46D1EB7ABC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62269" y="229416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xmlns="" id="{E8417A47-5D3E-484F-8995-6475C1C0ABF8}"/>
                  </a:ext>
                </a:extLst>
              </p14:cNvPr>
              <p14:cNvContentPartPr/>
              <p14:nvPr/>
            </p14:nvContentPartPr>
            <p14:xfrm>
              <a:off x="12249349" y="1305606"/>
              <a:ext cx="3240" cy="360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E8417A47-5D3E-484F-8995-6475C1C0ABF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45029" y="1301286"/>
                <a:ext cx="1188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44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91544" y="870466"/>
            <a:ext cx="2502673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indent="0"/>
            <a:r>
              <a:rPr lang="fr-FR" altLang="fr-FR" sz="2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5. Diode </a:t>
            </a:r>
            <a:r>
              <a:rPr lang="fr-FR" altLang="fr-FR" sz="2400" b="1" dirty="0" err="1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Led</a:t>
            </a:r>
            <a:endParaRPr lang="fr-FR" altLang="fr-FR" sz="2400" b="1" dirty="0">
              <a:solidFill>
                <a:srgbClr val="00B050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indent="0"/>
            <a:endParaRPr lang="fr-FR" altLang="fr-FR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0"/>
            <a:endParaRPr lang="fr-FR" altLang="fr-FR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0"/>
            <a:endParaRPr lang="fr-FR" altLang="fr-FR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0"/>
            <a:endParaRPr lang="fr-FR" altLang="fr-FR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0"/>
            <a:endParaRPr lang="fr-BE" altLang="fr-FR" sz="2400" dirty="0"/>
          </a:p>
          <a:p>
            <a:pPr eaLnBrk="0" hangingPunct="0"/>
            <a:r>
              <a:rPr lang="fr-FR" altLang="fr-FR" sz="1400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Exemples sur </a:t>
            </a:r>
            <a:r>
              <a:rPr lang="fr-FR" altLang="fr-FR" sz="1400" b="1" dirty="0" err="1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Tinkercad</a:t>
            </a:r>
            <a:endParaRPr lang="fr-BE" altLang="fr-FR" sz="600" dirty="0"/>
          </a:p>
          <a:p>
            <a:pPr eaLnBrk="0" hangingPunct="0"/>
            <a:endParaRPr lang="fr-BE" altLang="fr-FR" dirty="0"/>
          </a:p>
        </p:txBody>
      </p:sp>
      <p:pic>
        <p:nvPicPr>
          <p:cNvPr id="7169" name="Image 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3717032"/>
            <a:ext cx="4237912" cy="280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1" y="501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 9" descr="C:\Users\vande\AppData\Local\Temp\SNAGHTMLe393c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870466"/>
            <a:ext cx="4752528" cy="2486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93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1504" y="692696"/>
            <a:ext cx="2201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6. Alimentation</a:t>
            </a:r>
            <a:endParaRPr lang="fr-BE" altLang="fr-FR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9" y="1412776"/>
            <a:ext cx="737340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xmlns="" id="{BA6F5588-F695-4FCC-A8E2-5AA26E33DEFC}"/>
                  </a:ext>
                </a:extLst>
              </p14:cNvPr>
              <p14:cNvContentPartPr/>
              <p14:nvPr/>
            </p14:nvContentPartPr>
            <p14:xfrm>
              <a:off x="9413509" y="3014526"/>
              <a:ext cx="6480" cy="648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A6F5588-F695-4FCC-A8E2-5AA26E33DE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9189" y="3010206"/>
                <a:ext cx="151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xmlns="" id="{715F5B50-ABEA-47D2-93C2-C5B0B1ED7C8A}"/>
                  </a:ext>
                </a:extLst>
              </p14:cNvPr>
              <p14:cNvContentPartPr/>
              <p14:nvPr/>
            </p14:nvContentPartPr>
            <p14:xfrm>
              <a:off x="7649605" y="1670633"/>
              <a:ext cx="916200" cy="828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715F5B50-ABEA-47D2-93C2-C5B0B1ED7C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5283" y="1666313"/>
                <a:ext cx="924843" cy="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5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69E570B-2A6B-494B-A182-00A24D2E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052736"/>
            <a:ext cx="8064896" cy="5553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xmlns="" id="{E431C141-A628-4C11-A6B7-F3D451E67276}"/>
                  </a:ext>
                </a:extLst>
              </p14:cNvPr>
              <p14:cNvContentPartPr/>
              <p14:nvPr/>
            </p14:nvContentPartPr>
            <p14:xfrm>
              <a:off x="9051349" y="4580781"/>
              <a:ext cx="36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E431C141-A628-4C11-A6B7-F3D451E67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47029" y="4576461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85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359" y="1681985"/>
            <a:ext cx="4320480" cy="204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Imag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4108150"/>
            <a:ext cx="4699992" cy="19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11379" y="1524818"/>
            <a:ext cx="25026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449263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Exemples sur </a:t>
            </a:r>
            <a:r>
              <a:rPr lang="fr-FR" altLang="fr-FR" sz="1400" b="1" dirty="0" err="1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Tinkercad</a:t>
            </a:r>
            <a:endParaRPr lang="fr-BE" altLang="fr-FR" sz="600" dirty="0">
              <a:latin typeface="Arial" pitchFamily="34" charset="0"/>
              <a:cs typeface="Arial" pitchFamily="34" charset="0"/>
            </a:endParaRPr>
          </a:p>
          <a:p>
            <a:pPr indent="4492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981201" y="3311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81201" y="6187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62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802" y="722287"/>
            <a:ext cx="4118797" cy="312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Imag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93" y="4284280"/>
            <a:ext cx="4408755" cy="20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75520" y="672463"/>
            <a:ext cx="410445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2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7. Multimètre</a:t>
            </a:r>
          </a:p>
          <a:p>
            <a:r>
              <a:rPr lang="fr-FR" altLang="fr-FR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fr-BE" altLang="fr-FR" sz="2400" dirty="0"/>
          </a:p>
          <a:p>
            <a:pPr lvl="2" eaLnBrk="0" hangingPunct="0"/>
            <a:r>
              <a:rPr lang="fr-FR" altLang="fr-FR" sz="1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Description générale	</a:t>
            </a:r>
            <a:r>
              <a:rPr lang="fr-FR" altLang="fr-FR" sz="1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anose="05000000000000000000" pitchFamily="2" charset="2"/>
              </a:rPr>
              <a:t></a:t>
            </a:r>
            <a:endParaRPr lang="fr-BE" altLang="fr-FR" sz="600" dirty="0"/>
          </a:p>
          <a:p>
            <a:pPr eaLnBrk="0" hangingPunct="0"/>
            <a:endParaRPr lang="fr-BE" altLang="fr-FR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60458" y="3954716"/>
            <a:ext cx="2432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1400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Exemple sur </a:t>
            </a:r>
            <a:r>
              <a:rPr lang="fr-FR" altLang="fr-FR" sz="1400" b="1" dirty="0" err="1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Tinkercad</a:t>
            </a:r>
            <a:endParaRPr lang="fr-BE" altLang="fr-FR" sz="600" dirty="0"/>
          </a:p>
          <a:p>
            <a:pPr eaLnBrk="0" hangingPunct="0"/>
            <a:endParaRPr lang="fr-BE" altLang="fr-FR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438401" y="958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67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29" y="908720"/>
            <a:ext cx="791681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04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C:\Users\vande\AppData\Local\Temp\SNAGHTML50f2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564904"/>
            <a:ext cx="5328592" cy="37488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5" name="Imag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436795"/>
            <a:ext cx="3961020" cy="27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95600" y="1056984"/>
            <a:ext cx="22155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FR" altLang="fr-FR" sz="1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Fonction ampèremètre</a:t>
            </a:r>
            <a:endParaRPr lang="fr-FR" altLang="fr-F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8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548680"/>
            <a:ext cx="6336703" cy="4968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94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89810" y="1031190"/>
            <a:ext cx="236731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FR" altLang="fr-FR" sz="1400" b="1" i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Fonction Voltmètre</a:t>
            </a:r>
            <a:endParaRPr lang="fr-BE" altLang="fr-FR" sz="6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89" name="Imag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615965"/>
            <a:ext cx="5614164" cy="39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38401" y="501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4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20" y="1628800"/>
            <a:ext cx="5481955" cy="39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5" y="1988840"/>
            <a:ext cx="1303655" cy="21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5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18" y="1447165"/>
            <a:ext cx="5409565" cy="3963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611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Imag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124744"/>
            <a:ext cx="2205038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Imag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22" y="3145325"/>
            <a:ext cx="4078287" cy="26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99456" y="801775"/>
            <a:ext cx="5670946" cy="2161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539580" rIns="390402" bIns="899829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indent="449263"/>
            <a:r>
              <a:rPr lang="fr-FR" altLang="fr-FR" sz="1400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Exemples sur </a:t>
            </a:r>
            <a:r>
              <a:rPr lang="fr-FR" altLang="fr-FR" sz="1400" b="1" dirty="0" err="1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Tinkercad</a:t>
            </a:r>
            <a:endParaRPr lang="fr-FR" altLang="fr-FR" sz="14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3486150" lvl="7" indent="-285750" eaLnBrk="0" hangingPunct="0">
              <a:buFont typeface="Wingdings" panose="05000000000000000000" pitchFamily="2" charset="2"/>
              <a:buChar char="Ø"/>
            </a:pPr>
            <a:r>
              <a:rPr lang="fr-FR" altLang="fr-FR" sz="1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Ohmmètre</a:t>
            </a:r>
            <a:endParaRPr lang="fr-BE" altLang="fr-FR" sz="600" dirty="0"/>
          </a:p>
          <a:p>
            <a:pPr eaLnBrk="0" hangingPunct="0"/>
            <a:endParaRPr lang="fr-BE" altLang="fr-FR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83648" y="2780929"/>
            <a:ext cx="29427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altLang="fr-FR" sz="14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Voltmètre et ampèremètre</a:t>
            </a:r>
            <a:endParaRPr lang="fr-BE" altLang="fr-FR" sz="600" dirty="0"/>
          </a:p>
          <a:p>
            <a:pPr eaLnBrk="0" hangingPunct="0"/>
            <a:endParaRPr lang="fr-BE" altLang="fr-FR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76401" y="317214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40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/>
            </a:r>
            <a:br>
              <a:rPr lang="fr-FR" altLang="fr-FR" sz="1400"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3" name="Imag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717032"/>
            <a:ext cx="6277564" cy="22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53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3592" y="1196753"/>
            <a:ext cx="84969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>
                <a:solidFill>
                  <a:srgbClr val="FF0000"/>
                </a:solidFill>
              </a:rPr>
              <a:t>B. Installer les logiciels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BE" dirty="0">
              <a:solidFill>
                <a:srgbClr val="FF0000"/>
              </a:solidFill>
            </a:endParaRPr>
          </a:p>
          <a:p>
            <a:r>
              <a:rPr lang="fr-FR" dirty="0"/>
              <a:t> </a:t>
            </a:r>
            <a:r>
              <a:rPr lang="fr-BE" dirty="0"/>
              <a:t>	</a:t>
            </a:r>
            <a:r>
              <a:rPr lang="fr-BE" dirty="0">
                <a:solidFill>
                  <a:srgbClr val="00B050"/>
                </a:solidFill>
              </a:rPr>
              <a:t>1. </a:t>
            </a:r>
            <a:r>
              <a:rPr lang="fr-FR" b="1" dirty="0" err="1">
                <a:solidFill>
                  <a:srgbClr val="00B050"/>
                </a:solidFill>
              </a:rPr>
              <a:t>Tinkercad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endParaRPr lang="fr-BE" dirty="0">
              <a:solidFill>
                <a:srgbClr val="00B050"/>
              </a:solidFill>
            </a:endParaRPr>
          </a:p>
          <a:p>
            <a:r>
              <a:rPr lang="fr-FR" dirty="0"/>
              <a:t> </a:t>
            </a:r>
            <a:r>
              <a:rPr lang="fr-BE" dirty="0"/>
              <a:t>		</a:t>
            </a:r>
            <a:r>
              <a:rPr lang="fr-FR" sz="1600" dirty="0"/>
              <a:t>Créer un compte enseignant </a:t>
            </a:r>
            <a:r>
              <a:rPr lang="fr-FR" sz="1600" dirty="0" err="1"/>
              <a:t>Tinkercad</a:t>
            </a:r>
            <a:r>
              <a:rPr lang="fr-FR" sz="1600" dirty="0"/>
              <a:t> au lien suivant </a:t>
            </a:r>
            <a:endParaRPr lang="fr-BE" sz="1600" dirty="0"/>
          </a:p>
          <a:p>
            <a:r>
              <a:rPr lang="fr-FR" sz="1600" dirty="0"/>
              <a:t> </a:t>
            </a:r>
            <a:r>
              <a:rPr lang="fr-BE" sz="1600" dirty="0"/>
              <a:t>			</a:t>
            </a:r>
            <a:r>
              <a:rPr lang="fr-FR" sz="1600" u="sng" dirty="0">
                <a:hlinkClick r:id="rId2"/>
              </a:rPr>
              <a:t>https://www.tinkercad.com/</a:t>
            </a:r>
            <a:endParaRPr lang="fr-BE" sz="1600" dirty="0"/>
          </a:p>
          <a:p>
            <a:r>
              <a:rPr lang="fr-FR" sz="1600" dirty="0"/>
              <a:t>		Quand vous êtes connecté, choisir l’onglet Circuits (à gauche de l’écran)</a:t>
            </a:r>
            <a:endParaRPr lang="fr-BE" sz="1600" dirty="0"/>
          </a:p>
          <a:p>
            <a:r>
              <a:rPr lang="fr-FR" sz="1400" dirty="0"/>
              <a:t> 	</a:t>
            </a:r>
            <a:endParaRPr lang="fr-BE" sz="1400" dirty="0"/>
          </a:p>
          <a:p>
            <a:r>
              <a:rPr lang="fr-FR" sz="1400" dirty="0"/>
              <a:t> </a:t>
            </a:r>
            <a:endParaRPr lang="fr-BE" dirty="0"/>
          </a:p>
          <a:p>
            <a:pPr lvl="0"/>
            <a:r>
              <a:rPr lang="fr-FR" b="1" dirty="0">
                <a:solidFill>
                  <a:srgbClr val="00B050"/>
                </a:solidFill>
              </a:rPr>
              <a:t>	</a:t>
            </a:r>
            <a:r>
              <a:rPr lang="fr-FR" b="1" i="1" dirty="0">
                <a:solidFill>
                  <a:srgbClr val="00B050"/>
                </a:solidFill>
              </a:rPr>
              <a:t>2. </a:t>
            </a:r>
            <a:r>
              <a:rPr lang="fr-FR" b="1" i="1" dirty="0" err="1">
                <a:solidFill>
                  <a:srgbClr val="00B050"/>
                </a:solidFill>
              </a:rPr>
              <a:t>Multisim</a:t>
            </a:r>
            <a:r>
              <a:rPr lang="fr-FR" b="1" i="1" dirty="0">
                <a:solidFill>
                  <a:srgbClr val="00B050"/>
                </a:solidFill>
              </a:rPr>
              <a:t> </a:t>
            </a:r>
            <a:endParaRPr lang="fr-BE" b="1" i="1" dirty="0">
              <a:solidFill>
                <a:srgbClr val="00B050"/>
              </a:solidFill>
            </a:endParaRPr>
          </a:p>
          <a:p>
            <a:r>
              <a:rPr lang="fr-FR" dirty="0"/>
              <a:t> </a:t>
            </a:r>
            <a:endParaRPr lang="fr-BE" dirty="0"/>
          </a:p>
          <a:p>
            <a:r>
              <a:rPr lang="fr-FR" sz="1600" dirty="0">
                <a:highlight>
                  <a:srgbClr val="FFFF00"/>
                </a:highlight>
              </a:rPr>
              <a:t>- Double clic sur le fichier "autorun.exe" puis sur "Install NI Circuit design 14.1".</a:t>
            </a:r>
            <a:endParaRPr lang="fr-BE" sz="1600" dirty="0">
              <a:highlight>
                <a:srgbClr val="FFFF00"/>
              </a:highlight>
            </a:endParaRPr>
          </a:p>
          <a:p>
            <a:r>
              <a:rPr lang="en-GB" sz="1600" dirty="0">
                <a:highlight>
                  <a:srgbClr val="FFFF00"/>
                </a:highlight>
              </a:rPr>
              <a:t>- </a:t>
            </a:r>
            <a:r>
              <a:rPr lang="en-GB" sz="1600" dirty="0" err="1">
                <a:highlight>
                  <a:srgbClr val="FFFF00"/>
                </a:highlight>
              </a:rPr>
              <a:t>Choisir</a:t>
            </a:r>
            <a:r>
              <a:rPr lang="en-GB" sz="1600" dirty="0">
                <a:highlight>
                  <a:srgbClr val="FFFF00"/>
                </a:highlight>
              </a:rPr>
              <a:t> "Install this product for evaluation".</a:t>
            </a:r>
            <a:endParaRPr lang="fr-BE" sz="1600" dirty="0">
              <a:highlight>
                <a:srgbClr val="FFFF00"/>
              </a:highlight>
            </a:endParaRPr>
          </a:p>
          <a:p>
            <a:r>
              <a:rPr lang="fr-FR" sz="1600" dirty="0">
                <a:highlight>
                  <a:srgbClr val="FFFF00"/>
                </a:highlight>
              </a:rPr>
              <a:t>- choisir ce que vous voulez installer puis bouton "</a:t>
            </a:r>
            <a:r>
              <a:rPr lang="fr-FR" sz="1600" dirty="0" err="1">
                <a:highlight>
                  <a:srgbClr val="FFFF00"/>
                </a:highlight>
              </a:rPr>
              <a:t>Next</a:t>
            </a:r>
            <a:r>
              <a:rPr lang="fr-FR" sz="1600" dirty="0">
                <a:highlight>
                  <a:srgbClr val="FFFF00"/>
                </a:highlight>
              </a:rPr>
              <a:t>"</a:t>
            </a:r>
            <a:endParaRPr lang="fr-BE" sz="1600" dirty="0">
              <a:highlight>
                <a:srgbClr val="FFFF00"/>
              </a:highlight>
            </a:endParaRPr>
          </a:p>
          <a:p>
            <a:r>
              <a:rPr lang="fr-FR" sz="1600" dirty="0">
                <a:highlight>
                  <a:srgbClr val="FFFF00"/>
                </a:highlight>
              </a:rPr>
              <a:t>- Laissez la case cocher puis "</a:t>
            </a:r>
            <a:r>
              <a:rPr lang="fr-FR" sz="1600" dirty="0" err="1">
                <a:highlight>
                  <a:srgbClr val="FFFF00"/>
                </a:highlight>
              </a:rPr>
              <a:t>Next</a:t>
            </a:r>
            <a:r>
              <a:rPr lang="fr-FR" sz="1600" dirty="0">
                <a:highlight>
                  <a:srgbClr val="FFFF00"/>
                </a:highlight>
              </a:rPr>
              <a:t>" et procéder Ã  toutes les mises a jour...</a:t>
            </a:r>
            <a:endParaRPr lang="fr-BE" sz="1600" dirty="0">
              <a:highlight>
                <a:srgbClr val="FFFF00"/>
              </a:highlight>
            </a:endParaRPr>
          </a:p>
          <a:p>
            <a:r>
              <a:rPr lang="fr-FR" sz="1600" dirty="0">
                <a:highlight>
                  <a:srgbClr val="FFFF00"/>
                </a:highlight>
              </a:rPr>
              <a:t>- Une fois toute les mises Ã  jours terminées et installation terminée n'exécutez pas le logiciel.</a:t>
            </a:r>
            <a:endParaRPr lang="fr-BE" sz="1600" dirty="0">
              <a:highlight>
                <a:srgbClr val="FFFF00"/>
              </a:highlight>
            </a:endParaRPr>
          </a:p>
          <a:p>
            <a:r>
              <a:rPr lang="fr-FR" sz="1600" dirty="0">
                <a:highlight>
                  <a:srgbClr val="FFFF00"/>
                </a:highlight>
              </a:rPr>
              <a:t>- Maintenant tu vas dans le dossier "Crack" et tu </a:t>
            </a:r>
            <a:r>
              <a:rPr lang="fr-FR" sz="1600" dirty="0" err="1">
                <a:highlight>
                  <a:srgbClr val="FFFF00"/>
                </a:highlight>
              </a:rPr>
              <a:t>executes</a:t>
            </a:r>
            <a:r>
              <a:rPr lang="fr-FR" sz="1600" dirty="0">
                <a:highlight>
                  <a:srgbClr val="FFFF00"/>
                </a:highlight>
              </a:rPr>
              <a:t> "NI License </a:t>
            </a:r>
            <a:r>
              <a:rPr lang="fr-FR" sz="1600" dirty="0" err="1">
                <a:highlight>
                  <a:srgbClr val="FFFF00"/>
                </a:highlight>
              </a:rPr>
              <a:t>Activator</a:t>
            </a:r>
            <a:r>
              <a:rPr lang="fr-FR" sz="1600" dirty="0">
                <a:highlight>
                  <a:srgbClr val="FFFF00"/>
                </a:highlight>
              </a:rPr>
              <a:t> 1.1.exe".</a:t>
            </a:r>
            <a:endParaRPr lang="fr-BE" sz="1600" dirty="0">
              <a:highlight>
                <a:srgbClr val="FFFF00"/>
              </a:highlight>
            </a:endParaRPr>
          </a:p>
          <a:p>
            <a:r>
              <a:rPr lang="fr-FR" sz="1600" dirty="0">
                <a:highlight>
                  <a:srgbClr val="FFFF00"/>
                </a:highlight>
              </a:rPr>
              <a:t>- Pour </a:t>
            </a:r>
            <a:r>
              <a:rPr lang="fr-FR" sz="1600" dirty="0" err="1">
                <a:highlight>
                  <a:srgbClr val="FFFF00"/>
                </a:highlight>
              </a:rPr>
              <a:t>Multisim</a:t>
            </a:r>
            <a:r>
              <a:rPr lang="fr-FR" sz="1600" dirty="0">
                <a:highlight>
                  <a:srgbClr val="FFFF00"/>
                </a:highlight>
              </a:rPr>
              <a:t> 14.1.0 cochez la case "Power Pro Edition".</a:t>
            </a:r>
            <a:endParaRPr lang="fr-BE" sz="1600" dirty="0">
              <a:highlight>
                <a:srgbClr val="FFFF00"/>
              </a:highlight>
            </a:endParaRPr>
          </a:p>
          <a:p>
            <a:r>
              <a:rPr lang="fr-FR" sz="1600" dirty="0">
                <a:highlight>
                  <a:srgbClr val="FFFF00"/>
                </a:highlight>
              </a:rPr>
              <a:t>- Pour </a:t>
            </a:r>
            <a:r>
              <a:rPr lang="fr-FR" sz="1600" dirty="0" err="1">
                <a:highlight>
                  <a:srgbClr val="FFFF00"/>
                </a:highlight>
              </a:rPr>
              <a:t>Ultiboard</a:t>
            </a:r>
            <a:r>
              <a:rPr lang="fr-FR" sz="1600" dirty="0">
                <a:highlight>
                  <a:srgbClr val="FFFF00"/>
                </a:highlight>
              </a:rPr>
              <a:t> 14.1.0 cochez la case "Power Pro Edition".</a:t>
            </a:r>
            <a:endParaRPr lang="fr-BE" sz="1600" dirty="0">
              <a:highlight>
                <a:srgbClr val="FFFF00"/>
              </a:highlight>
            </a:endParaRPr>
          </a:p>
          <a:p>
            <a:r>
              <a:rPr lang="fr-FR" sz="1600" dirty="0">
                <a:highlight>
                  <a:srgbClr val="FFFF00"/>
                </a:highlight>
              </a:rPr>
              <a:t>- Une fois fait quitter NI License </a:t>
            </a:r>
            <a:r>
              <a:rPr lang="fr-FR" sz="1600" dirty="0" err="1">
                <a:highlight>
                  <a:srgbClr val="FFFF00"/>
                </a:highlight>
              </a:rPr>
              <a:t>activator</a:t>
            </a:r>
            <a:r>
              <a:rPr lang="fr-FR" sz="1600" dirty="0">
                <a:highlight>
                  <a:srgbClr val="FFFF00"/>
                </a:highlight>
              </a:rPr>
              <a:t> v1.1.</a:t>
            </a:r>
            <a:endParaRPr lang="fr-BE" sz="1600" dirty="0">
              <a:highlight>
                <a:srgbClr val="FFFF00"/>
              </a:highlight>
            </a:endParaRPr>
          </a:p>
          <a:p>
            <a:r>
              <a:rPr lang="fr-FR" dirty="0">
                <a:highlight>
                  <a:srgbClr val="FFFF00"/>
                </a:highlight>
              </a:rPr>
              <a:t>				</a:t>
            </a:r>
            <a:r>
              <a:rPr lang="fr-FR" dirty="0"/>
              <a:t>		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70107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8095" y="836119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>
                <a:solidFill>
                  <a:srgbClr val="FF0000"/>
                </a:solidFill>
              </a:rPr>
              <a:t>C. Réaliser les entrées sorties afin de tester les fonctions logiques :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11624" y="1556296"/>
            <a:ext cx="5022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600" b="1" dirty="0">
                <a:solidFill>
                  <a:srgbClr val="00B050"/>
                </a:solidFill>
              </a:rPr>
              <a:t>1. Circuit pilote de LED pour visualiser l’état de sortie</a:t>
            </a:r>
            <a:endParaRPr lang="fr-BE" sz="1600" dirty="0">
              <a:solidFill>
                <a:srgbClr val="00B050"/>
              </a:solidFill>
            </a:endParaRPr>
          </a:p>
        </p:txBody>
      </p:sp>
      <p:pic>
        <p:nvPicPr>
          <p:cNvPr id="10" name="Imag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436678"/>
            <a:ext cx="3097871" cy="3152562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21" y="1907141"/>
            <a:ext cx="3670147" cy="2529749"/>
          </a:xfrm>
          <a:prstGeom prst="rect">
            <a:avLst/>
          </a:prstGeom>
        </p:spPr>
      </p:pic>
      <p:pic>
        <p:nvPicPr>
          <p:cNvPr id="14338" name="Picture 2" descr="C:\Users\vande\AppData\Local\Temp\SNAGHTML1e4ced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957" y="4581129"/>
            <a:ext cx="4166175" cy="19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xmlns="" id="{C3349B7A-04F6-4E14-BD08-D43FBF8ED988}"/>
                  </a:ext>
                </a:extLst>
              </p14:cNvPr>
              <p14:cNvContentPartPr/>
              <p14:nvPr/>
            </p14:nvContentPartPr>
            <p14:xfrm>
              <a:off x="9024913" y="1549096"/>
              <a:ext cx="4680" cy="720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C3349B7A-04F6-4E14-BD08-D43FBF8ED9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0593" y="1544776"/>
                <a:ext cx="133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xmlns="" id="{07DA8095-5A44-422C-A5CF-54ABAEF7D7DC}"/>
                  </a:ext>
                </a:extLst>
              </p14:cNvPr>
              <p14:cNvContentPartPr/>
              <p14:nvPr/>
            </p14:nvContentPartPr>
            <p14:xfrm>
              <a:off x="9982153" y="821896"/>
              <a:ext cx="360" cy="36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07DA8095-5A44-422C-A5CF-54ABAEF7D7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77833" y="817576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1B466B30-6148-4C5E-A470-BAF914833203}"/>
              </a:ext>
            </a:extLst>
          </p:cNvPr>
          <p:cNvGrpSpPr/>
          <p:nvPr/>
        </p:nvGrpSpPr>
        <p:grpSpPr>
          <a:xfrm>
            <a:off x="9142420" y="2824694"/>
            <a:ext cx="85680" cy="125640"/>
            <a:chOff x="7618420" y="2824694"/>
            <a:chExt cx="8568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xmlns="" id="{59535BAF-C430-4A39-9C33-4421EDE3DA15}"/>
                    </a:ext>
                  </a:extLst>
                </p14:cNvPr>
                <p14:cNvContentPartPr/>
                <p14:nvPr/>
              </p14:nvContentPartPr>
              <p14:xfrm>
                <a:off x="7656220" y="2889134"/>
                <a:ext cx="36360" cy="4248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59535BAF-C430-4A39-9C33-4421EDE3DA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1900" y="2884814"/>
                  <a:ext cx="45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xmlns="" id="{CFA4E2A1-466F-4DB5-A03F-CA67AE29FB49}"/>
                    </a:ext>
                  </a:extLst>
                </p14:cNvPr>
                <p14:cNvContentPartPr/>
                <p14:nvPr/>
              </p14:nvContentPartPr>
              <p14:xfrm>
                <a:off x="7661980" y="2897774"/>
                <a:ext cx="5400" cy="324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CFA4E2A1-466F-4DB5-A03F-CA67AE29FB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57660" y="2893454"/>
                  <a:ext cx="1404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xmlns="" id="{0602C052-EBE1-49DC-8496-0E0E4FC2DA8B}"/>
                    </a:ext>
                  </a:extLst>
                </p14:cNvPr>
                <p14:cNvContentPartPr/>
                <p14:nvPr/>
              </p14:nvContentPartPr>
              <p14:xfrm>
                <a:off x="7658020" y="2885894"/>
                <a:ext cx="44640" cy="14760"/>
              </p14:xfrm>
            </p:contentPart>
          </mc:Choice>
          <mc:Fallback xmlns=""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0602C052-EBE1-49DC-8496-0E0E4FC2DA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53700" y="2881574"/>
                  <a:ext cx="53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xmlns="" id="{BDC40314-0AE8-41EA-B66C-C9D57F2BC83C}"/>
                    </a:ext>
                  </a:extLst>
                </p14:cNvPr>
                <p14:cNvContentPartPr/>
                <p14:nvPr/>
              </p14:nvContentPartPr>
              <p14:xfrm>
                <a:off x="7632460" y="2824694"/>
                <a:ext cx="71640" cy="83160"/>
              </p14:xfrm>
            </p:contentPart>
          </mc:Choice>
          <mc:Fallback xmlns=""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BDC40314-0AE8-41EA-B66C-C9D57F2BC8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28140" y="2820374"/>
                  <a:ext cx="80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Encre 41">
                  <a:extLst>
                    <a:ext uri="{FF2B5EF4-FFF2-40B4-BE49-F238E27FC236}">
                      <a16:creationId xmlns:a16="http://schemas.microsoft.com/office/drawing/2014/main" xmlns="" id="{31537AFC-84CD-4CEE-A291-73310D3A1775}"/>
                    </a:ext>
                  </a:extLst>
                </p14:cNvPr>
                <p14:cNvContentPartPr/>
                <p14:nvPr/>
              </p14:nvContentPartPr>
              <p14:xfrm>
                <a:off x="7618420" y="2910014"/>
                <a:ext cx="66960" cy="40320"/>
              </p14:xfrm>
            </p:contentPart>
          </mc:Choice>
          <mc:Fallback xmlns=""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31537AFC-84CD-4CEE-A291-73310D3A177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14100" y="2905694"/>
                  <a:ext cx="756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xmlns="" id="{997C2904-8AEC-4839-9824-84DAE82D4EEF}"/>
              </a:ext>
            </a:extLst>
          </p:cNvPr>
          <p:cNvGrpSpPr/>
          <p:nvPr/>
        </p:nvGrpSpPr>
        <p:grpSpPr>
          <a:xfrm>
            <a:off x="9266620" y="2452094"/>
            <a:ext cx="10800" cy="4320"/>
            <a:chOff x="7742620" y="2452094"/>
            <a:chExt cx="1080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Encre 43">
                  <a:extLst>
                    <a:ext uri="{FF2B5EF4-FFF2-40B4-BE49-F238E27FC236}">
                      <a16:creationId xmlns:a16="http://schemas.microsoft.com/office/drawing/2014/main" xmlns="" id="{FC3B220E-752F-4BFE-A512-A1B93D8C74ED}"/>
                    </a:ext>
                  </a:extLst>
                </p14:cNvPr>
                <p14:cNvContentPartPr/>
                <p14:nvPr/>
              </p14:nvContentPartPr>
              <p14:xfrm>
                <a:off x="7753060" y="2456054"/>
                <a:ext cx="360" cy="360"/>
              </p14:xfrm>
            </p:contentPart>
          </mc:Choice>
          <mc:Fallback xmlns="">
            <p:pic>
              <p:nvPicPr>
                <p:cNvPr id="44" name="Encre 43">
                  <a:extLst>
                    <a:ext uri="{FF2B5EF4-FFF2-40B4-BE49-F238E27FC236}">
                      <a16:creationId xmlns:a16="http://schemas.microsoft.com/office/drawing/2014/main" id="{FC3B220E-752F-4BFE-A512-A1B93D8C74E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48740" y="245173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xmlns="" id="{D2F3B502-D49C-4384-A924-ED38F1596B98}"/>
                    </a:ext>
                  </a:extLst>
                </p14:cNvPr>
                <p14:cNvContentPartPr/>
                <p14:nvPr/>
              </p14:nvContentPartPr>
              <p14:xfrm>
                <a:off x="7742620" y="2452094"/>
                <a:ext cx="10800" cy="4320"/>
              </p14:xfrm>
            </p:contentPart>
          </mc:Choice>
          <mc:Fallback xmlns=""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D2F3B502-D49C-4384-A924-ED38F1596B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38300" y="2447774"/>
                  <a:ext cx="19440" cy="1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4350" name="Encre 14349">
                <a:extLst>
                  <a:ext uri="{FF2B5EF4-FFF2-40B4-BE49-F238E27FC236}">
                    <a16:creationId xmlns:a16="http://schemas.microsoft.com/office/drawing/2014/main" xmlns="" id="{F91165B6-AD10-4D54-803C-8E0907066B91}"/>
                  </a:ext>
                </a:extLst>
              </p14:cNvPr>
              <p14:cNvContentPartPr/>
              <p14:nvPr/>
            </p14:nvContentPartPr>
            <p14:xfrm>
              <a:off x="8854780" y="5771060"/>
              <a:ext cx="4320" cy="1080"/>
            </p14:xfrm>
          </p:contentPart>
        </mc:Choice>
        <mc:Fallback xmlns="">
          <p:pic>
            <p:nvPicPr>
              <p:cNvPr id="14350" name="Encre 14349">
                <a:extLst>
                  <a:ext uri="{FF2B5EF4-FFF2-40B4-BE49-F238E27FC236}">
                    <a16:creationId xmlns:a16="http://schemas.microsoft.com/office/drawing/2014/main" id="{F91165B6-AD10-4D54-803C-8E0907066B9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50460" y="5766740"/>
                <a:ext cx="129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4351" name="Encre 14350">
                <a:extLst>
                  <a:ext uri="{FF2B5EF4-FFF2-40B4-BE49-F238E27FC236}">
                    <a16:creationId xmlns:a16="http://schemas.microsoft.com/office/drawing/2014/main" xmlns="" id="{2F20A04E-908E-4641-A354-A3D6646F6DAB}"/>
                  </a:ext>
                </a:extLst>
              </p14:cNvPr>
              <p14:cNvContentPartPr/>
              <p14:nvPr/>
            </p14:nvContentPartPr>
            <p14:xfrm>
              <a:off x="8859460" y="6132860"/>
              <a:ext cx="360" cy="360"/>
            </p14:xfrm>
          </p:contentPart>
        </mc:Choice>
        <mc:Fallback xmlns="">
          <p:pic>
            <p:nvPicPr>
              <p:cNvPr id="14351" name="Encre 14350">
                <a:extLst>
                  <a:ext uri="{FF2B5EF4-FFF2-40B4-BE49-F238E27FC236}">
                    <a16:creationId xmlns:a16="http://schemas.microsoft.com/office/drawing/2014/main" id="{2F20A04E-908E-4641-A354-A3D6646F6D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55140" y="612854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3914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79576" y="889556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B0F0"/>
                </a:solidFill>
              </a:rPr>
              <a:t>Simulation sur </a:t>
            </a:r>
            <a:r>
              <a:rPr lang="fr-FR" sz="1400" b="1" dirty="0" err="1">
                <a:solidFill>
                  <a:srgbClr val="00B0F0"/>
                </a:solidFill>
              </a:rPr>
              <a:t>Multisim</a:t>
            </a:r>
            <a:r>
              <a:rPr lang="fr-FR" sz="1400" b="1" dirty="0">
                <a:solidFill>
                  <a:srgbClr val="00B0F0"/>
                </a:solidFill>
              </a:rPr>
              <a:t> : </a:t>
            </a:r>
            <a:r>
              <a:rPr lang="fr-FR" sz="1400" b="1" dirty="0">
                <a:solidFill>
                  <a:srgbClr val="FF0000"/>
                </a:solidFill>
              </a:rPr>
              <a:t>niveau logique 0, la diode reste éteinte</a:t>
            </a:r>
            <a:endParaRPr lang="fr-BE" sz="1400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rgbClr val="00B0F0"/>
                </a:solidFill>
              </a:rPr>
              <a:t> </a:t>
            </a:r>
            <a:endParaRPr lang="fr-BE" sz="1400" dirty="0">
              <a:solidFill>
                <a:srgbClr val="00B0F0"/>
              </a:solidFill>
            </a:endParaRPr>
          </a:p>
        </p:txBody>
      </p:sp>
      <p:pic>
        <p:nvPicPr>
          <p:cNvPr id="8" name="Imag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1988841"/>
            <a:ext cx="5040561" cy="4032448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888089" y="2348880"/>
            <a:ext cx="403244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8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Imag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125692"/>
            <a:ext cx="4578184" cy="346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Imag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324513"/>
            <a:ext cx="4104456" cy="28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55616" y="1141904"/>
            <a:ext cx="28343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1400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Niveau </a:t>
            </a:r>
            <a:r>
              <a:rPr lang="fr-FR" altLang="fr-FR" sz="1400" b="1" dirty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logique 1</a:t>
            </a:r>
            <a:r>
              <a:rPr lang="fr-FR" altLang="fr-FR" sz="1400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la diode s’éclaire</a:t>
            </a:r>
            <a:endParaRPr lang="fr-BE" altLang="fr-FR" sz="1400" dirty="0"/>
          </a:p>
          <a:p>
            <a:pPr eaLnBrk="0" hangingPunct="0"/>
            <a:endParaRPr lang="fr-BE" altLang="fr-FR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436814" y="501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436814" y="958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4661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29991" y="836712"/>
            <a:ext cx="7772400" cy="408409"/>
          </a:xfrm>
        </p:spPr>
        <p:txBody>
          <a:bodyPr>
            <a:normAutofit/>
          </a:bodyPr>
          <a:lstStyle/>
          <a:p>
            <a:pPr algn="l"/>
            <a:r>
              <a:rPr lang="fr-BE" sz="18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847528" y="1484784"/>
            <a:ext cx="4680521" cy="432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</a:rPr>
              <a:t>EXEMPLE RESOLU</a:t>
            </a:r>
          </a:p>
          <a:p>
            <a:endParaRPr lang="fr-BE" dirty="0"/>
          </a:p>
          <a:p>
            <a:r>
              <a:rPr lang="fr-BE" dirty="0"/>
              <a:t>Quatre responsables d'une société (</a:t>
            </a:r>
            <a:r>
              <a:rPr lang="fr-BE" dirty="0">
                <a:solidFill>
                  <a:srgbClr val="FF0000"/>
                </a:solidFill>
              </a:rPr>
              <a:t>A, B, C et D</a:t>
            </a:r>
            <a:r>
              <a:rPr lang="fr-BE" dirty="0"/>
              <a:t>) peuvent avoir accès à un coffre. Ils possèdent chacun une clé différente et il a été convenu que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</a:t>
            </a:r>
            <a:r>
              <a:rPr lang="fr-BE" dirty="0">
                <a:solidFill>
                  <a:srgbClr val="0070C0"/>
                </a:solidFill>
              </a:rPr>
              <a:t>ne peut ouvrir le coffre que si au moins un des responsables B ou C</a:t>
            </a:r>
            <a:r>
              <a:rPr lang="fr-BE" dirty="0"/>
              <a:t> est présent ;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B, C et D ne peuvent l'ouvrir que si </a:t>
            </a:r>
            <a:r>
              <a:rPr lang="fr-BE" dirty="0">
                <a:solidFill>
                  <a:srgbClr val="0070C0"/>
                </a:solidFill>
              </a:rPr>
              <a:t>au moins deux des autres responsables</a:t>
            </a:r>
            <a:r>
              <a:rPr lang="fr-BE" dirty="0"/>
              <a:t> sont présents.</a:t>
            </a:r>
          </a:p>
          <a:p>
            <a:pPr lvl="1"/>
            <a:endParaRPr lang="fr-BE" dirty="0"/>
          </a:p>
          <a:p>
            <a:r>
              <a:rPr lang="fr-BE" dirty="0"/>
              <a:t>Donner l’équation logique de la serrure de coffre 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xmlns="" id="{A57913AF-DCA2-4646-B66C-806E86C2A6A3}"/>
                  </a:ext>
                </a:extLst>
              </p14:cNvPr>
              <p14:cNvContentPartPr/>
              <p14:nvPr/>
            </p14:nvContentPartPr>
            <p14:xfrm>
              <a:off x="7655080" y="3833187"/>
              <a:ext cx="360" cy="36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A57913AF-DCA2-4646-B66C-806E86C2A6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0760" y="3828867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888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75520" y="1054353"/>
            <a:ext cx="90611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Réaliser avec </a:t>
            </a:r>
            <a:r>
              <a:rPr lang="fr-FR" altLang="fr-FR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Tinkercad</a:t>
            </a:r>
            <a:r>
              <a:rPr lang="fr-FR" altLang="fr-FR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une plaquette comprenant 8 circuits pilotes </a:t>
            </a:r>
            <a:r>
              <a:rPr lang="fr-FR" altLang="fr-FR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Leds</a:t>
            </a:r>
            <a:r>
              <a:rPr lang="fr-FR" altLang="fr-FR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comme celui-ci </a:t>
            </a:r>
            <a:r>
              <a:rPr lang="fr-FR" altLang="fr-FR" sz="1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</a:t>
            </a:r>
            <a:r>
              <a:rPr lang="fr-FR" altLang="fr-FR" sz="1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lang="fr-BE" altLang="fr-FR" sz="600" b="1" dirty="0"/>
          </a:p>
          <a:p>
            <a:pPr eaLnBrk="0" hangingPunct="0"/>
            <a:endParaRPr lang="fr-BE" altLang="fr-FR" b="1" dirty="0"/>
          </a:p>
        </p:txBody>
      </p:sp>
      <p:pic>
        <p:nvPicPr>
          <p:cNvPr id="16385" name="Imag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97" y="1988840"/>
            <a:ext cx="588591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51584" y="4869160"/>
            <a:ext cx="76079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b="1" dirty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Me signaler quand vous avez réalisé ce schéma que je le valide. </a:t>
            </a:r>
            <a:endParaRPr lang="fr-BE" altLang="fr-FR" dirty="0"/>
          </a:p>
          <a:p>
            <a:pPr eaLnBrk="0" hangingPunct="0"/>
            <a:r>
              <a:rPr lang="fr-FR" altLang="fr-FR" b="1" dirty="0" err="1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Rm</a:t>
            </a:r>
            <a:r>
              <a:rPr lang="fr-FR" altLang="fr-FR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: A l’aide du simulateur </a:t>
            </a:r>
            <a:r>
              <a:rPr lang="fr-FR" altLang="fr-FR" b="1" dirty="0" err="1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Multisim</a:t>
            </a:r>
            <a:r>
              <a:rPr lang="fr-FR" altLang="fr-FR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il existe un composant appelé probe. </a:t>
            </a:r>
          </a:p>
          <a:p>
            <a:pPr eaLnBrk="0" hangingPunct="0"/>
            <a:r>
              <a:rPr lang="fr-FR" altLang="fr-FR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Le circuit pilote est directement intégré</a:t>
            </a:r>
            <a:r>
              <a:rPr lang="fr-FR" altLang="fr-FR" sz="1200" b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538540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567062"/>
            <a:ext cx="2588822" cy="165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571749"/>
            <a:ext cx="2376050" cy="165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Image 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5186"/>
            <a:ext cx="5887725" cy="22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343472" y="298847"/>
            <a:ext cx="4892621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16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  Câbler un </a:t>
            </a:r>
            <a:r>
              <a:rPr lang="fr-FR" altLang="fr-FR" sz="1600" b="1" dirty="0" err="1" smtClean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DIPswitch</a:t>
            </a:r>
            <a:r>
              <a:rPr lang="fr-FR" altLang="fr-FR" sz="1600" b="1" dirty="0" smtClean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altLang="fr-FR" sz="1600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pour définir les états d’entrée</a:t>
            </a:r>
            <a:endParaRPr lang="fr-BE" altLang="fr-FR" sz="1600" dirty="0"/>
          </a:p>
          <a:p>
            <a:pPr eaLnBrk="0" hangingPunct="0"/>
            <a:endParaRPr lang="fr-BE" altLang="fr-FR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1384" y="5229200"/>
            <a:ext cx="7344816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1200" b="1" dirty="0" smtClean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Off </a:t>
            </a:r>
            <a:r>
              <a:rPr lang="fr-FR" altLang="fr-FR" sz="1200" b="1" dirty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fr-FR" altLang="fr-FR" sz="1200" b="1" dirty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un ‘1’</a:t>
            </a:r>
            <a:r>
              <a:rPr lang="fr-FR" altLang="fr-FR" sz="13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	</a:t>
            </a:r>
            <a:r>
              <a:rPr lang="fr-FR" altLang="fr-FR" sz="1300" b="1" dirty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   	</a:t>
            </a:r>
            <a:r>
              <a:rPr lang="fr-FR" altLang="fr-FR" sz="1200" b="1" dirty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	  	</a:t>
            </a:r>
            <a:r>
              <a:rPr lang="fr-FR" altLang="fr-FR" sz="1200" b="1" dirty="0" smtClean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     </a:t>
            </a:r>
            <a:r>
              <a:rPr lang="fr-FR" altLang="fr-FR" sz="1200" b="1" dirty="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ON </a:t>
            </a:r>
            <a:r>
              <a:rPr lang="fr-FR" altLang="fr-FR" sz="1200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fr-FR" altLang="fr-FR" sz="1200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un ‘0’</a:t>
            </a:r>
          </a:p>
          <a:p>
            <a:endParaRPr lang="fr-BE" altLang="fr-FR" sz="600" dirty="0">
              <a:sym typeface="Wingdings" pitchFamily="2" charset="2"/>
            </a:endParaRPr>
          </a:p>
          <a:p>
            <a:pPr indent="0"/>
            <a:r>
              <a:rPr lang="fr-FR" altLang="fr-FR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Avec </a:t>
            </a:r>
            <a:r>
              <a:rPr lang="fr-FR" altLang="fr-FR" b="1" dirty="0" err="1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Tinkercad</a:t>
            </a:r>
            <a:r>
              <a:rPr lang="fr-FR" altLang="fr-FR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, dupliquer le schéma précédent et rajouter une petite plaquette comprenant 1 DIP switch à 4 entrées comme celui-ci :</a:t>
            </a:r>
            <a:endParaRPr lang="fr-BE" altLang="fr-FR" b="1" dirty="0">
              <a:solidFill>
                <a:srgbClr val="000000"/>
              </a:solidFill>
              <a:sym typeface="Wingdings" pitchFamily="2" charset="2"/>
            </a:endParaRPr>
          </a:p>
          <a:p>
            <a:pPr eaLnBrk="0" hangingPunct="0"/>
            <a:endParaRPr lang="fr-BE" altLang="fr-FR" sz="1200" b="1" dirty="0">
              <a:solidFill>
                <a:srgbClr val="000000"/>
              </a:solidFill>
              <a:latin typeface="Times New Roman" pitchFamily="18" charset="0"/>
              <a:ea typeface="Calibri" pitchFamily="34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1" y="729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7" y="729734"/>
            <a:ext cx="8208073" cy="248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42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Image 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332473"/>
            <a:ext cx="28003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171565" y="954195"/>
            <a:ext cx="8280920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Mettre un deuxième DIP </a:t>
            </a:r>
            <a:r>
              <a:rPr lang="fr-FR" altLang="fr-FR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swich</a:t>
            </a:r>
            <a:r>
              <a:rPr lang="fr-FR" altLang="fr-FR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On pourra comme cela utiliser à l’occasion soit 2 quartets, soit un octet en entrée. </a:t>
            </a:r>
            <a:endParaRPr lang="fr-BE" altLang="fr-FR" dirty="0"/>
          </a:p>
          <a:p>
            <a:pPr eaLnBrk="0" hangingPunct="0"/>
            <a:r>
              <a:rPr lang="fr-FR" altLang="fr-FR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Comme ce circuit sera la base des manipulations futures, je conserve ce circuit et je l’intitule : </a:t>
            </a:r>
          </a:p>
          <a:p>
            <a:pPr eaLnBrk="0" hangingPunct="0"/>
            <a:r>
              <a:rPr lang="fr-FR" altLang="fr-FR" sz="1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	 </a:t>
            </a:r>
            <a:endParaRPr lang="fr-FR" altLang="fr-FR" sz="14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39616" y="5719138"/>
            <a:ext cx="176202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13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  		</a:t>
            </a:r>
            <a:r>
              <a:rPr lang="fr-FR" altLang="fr-FR" sz="12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     </a:t>
            </a:r>
            <a:endParaRPr lang="fr-BE" altLang="fr-FR" sz="600" dirty="0"/>
          </a:p>
          <a:p>
            <a:pPr eaLnBrk="0" hangingPunct="0"/>
            <a:r>
              <a:rPr lang="fr-FR" altLang="fr-FR" sz="1200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		</a:t>
            </a:r>
            <a:r>
              <a:rPr lang="fr-FR" altLang="fr-FR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ON </a:t>
            </a:r>
            <a:r>
              <a:rPr lang="fr-FR" altLang="fr-FR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fr-FR" altLang="fr-FR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un ‘0’</a:t>
            </a:r>
            <a:endParaRPr lang="fr-BE" altLang="fr-FR" dirty="0">
              <a:sym typeface="Wingdings" pitchFamily="2" charset="2"/>
            </a:endParaRPr>
          </a:p>
          <a:p>
            <a:pPr eaLnBrk="0" hangingPunct="0"/>
            <a:r>
              <a:rPr lang="fr-FR" altLang="fr-FR" sz="1300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	   	</a:t>
            </a:r>
            <a:endParaRPr lang="fr-BE" altLang="fr-FR" sz="600" b="1" dirty="0">
              <a:solidFill>
                <a:srgbClr val="000000"/>
              </a:solidFill>
              <a:sym typeface="Wingdings" pitchFamily="2" charset="2"/>
            </a:endParaRPr>
          </a:p>
          <a:p>
            <a:pPr eaLnBrk="0" hangingPunct="0"/>
            <a:endParaRPr lang="fr-BE" altLang="fr-FR" sz="1200" b="1" dirty="0">
              <a:solidFill>
                <a:srgbClr val="000000"/>
              </a:solidFill>
              <a:latin typeface="Times New Roman" pitchFamily="18" charset="0"/>
              <a:ea typeface="Calibri" pitchFamily="34" charset="0"/>
              <a:cs typeface="Times New Roman" pitchFamily="18" charset="0"/>
              <a:sym typeface="Wingdings" pitchFamily="2" charset="2"/>
            </a:endParaRPr>
          </a:p>
        </p:txBody>
      </p:sp>
      <p:pic>
        <p:nvPicPr>
          <p:cNvPr id="14" name="Image 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04" y="2340384"/>
            <a:ext cx="5215452" cy="35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12" y="2297682"/>
            <a:ext cx="5166131" cy="33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216052" y="5903805"/>
            <a:ext cx="1762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Off </a:t>
            </a:r>
            <a:r>
              <a:rPr lang="fr-FR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fr-FR" b="1" dirty="0">
                <a:solidFill>
                  <a:srgbClr val="FF0000"/>
                </a:solidFill>
              </a:rPr>
              <a:t> un ‘1’</a:t>
            </a:r>
            <a:endParaRPr lang="fr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266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47023" y="1990413"/>
            <a:ext cx="828092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0" hangingPunct="0"/>
            <a:r>
              <a:rPr lang="fr-FR" altLang="fr-FR" sz="1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	 </a:t>
            </a:r>
            <a:endParaRPr lang="fr-FR" altLang="fr-FR" sz="14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67730" y="5349808"/>
            <a:ext cx="176202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13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  		</a:t>
            </a:r>
            <a:r>
              <a:rPr lang="fr-FR" altLang="fr-FR" sz="12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     </a:t>
            </a:r>
            <a:endParaRPr lang="fr-BE" altLang="fr-FR" sz="600" dirty="0"/>
          </a:p>
          <a:p>
            <a:pPr eaLnBrk="0" hangingPunct="0"/>
            <a:r>
              <a:rPr lang="fr-FR" altLang="fr-FR" sz="1200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		</a:t>
            </a:r>
            <a:r>
              <a:rPr lang="fr-FR" altLang="fr-FR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ON </a:t>
            </a:r>
            <a:r>
              <a:rPr lang="fr-FR" altLang="fr-FR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fr-FR" altLang="fr-FR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un ‘0’</a:t>
            </a:r>
            <a:endParaRPr lang="fr-BE" altLang="fr-FR" dirty="0">
              <a:sym typeface="Wingdings" pitchFamily="2" charset="2"/>
            </a:endParaRPr>
          </a:p>
          <a:p>
            <a:pPr eaLnBrk="0" hangingPunct="0"/>
            <a:r>
              <a:rPr lang="fr-FR" altLang="fr-FR" sz="1300" b="1" dirty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	   	</a:t>
            </a:r>
            <a:endParaRPr lang="fr-BE" altLang="fr-FR" sz="600" b="1" dirty="0">
              <a:solidFill>
                <a:srgbClr val="000000"/>
              </a:solidFill>
              <a:sym typeface="Wingdings" pitchFamily="2" charset="2"/>
            </a:endParaRPr>
          </a:p>
          <a:p>
            <a:pPr eaLnBrk="0" hangingPunct="0"/>
            <a:endParaRPr lang="fr-BE" altLang="fr-FR" sz="1200" b="1" dirty="0">
              <a:solidFill>
                <a:srgbClr val="000000"/>
              </a:solidFill>
              <a:latin typeface="Times New Roman" pitchFamily="18" charset="0"/>
              <a:ea typeface="Calibri" pitchFamily="34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36160" y="5534473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Off </a:t>
            </a:r>
            <a:r>
              <a:rPr lang="fr-FR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fr-FR" b="1" dirty="0">
                <a:solidFill>
                  <a:srgbClr val="FF0000"/>
                </a:solidFill>
              </a:rPr>
              <a:t> un ‘1’</a:t>
            </a:r>
            <a:endParaRPr lang="fr-BE" dirty="0">
              <a:solidFill>
                <a:srgbClr val="FF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A943828A-1E13-4A45-859D-82ABE281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2" y="1178896"/>
            <a:ext cx="5323809" cy="4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14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351584" y="1130261"/>
            <a:ext cx="90781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-701675" algn="l"/>
                <a:tab pos="-457200" algn="l"/>
                <a:tab pos="250825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3. </a:t>
            </a:r>
            <a:r>
              <a:rPr lang="fr-BE" altLang="fr-FR" b="1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fr-FR" altLang="fr-FR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Tirer </a:t>
            </a:r>
            <a:r>
              <a:rPr lang="fr-FR" altLang="fr-FR" b="1" u="sng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les conclusions personnelles</a:t>
            </a:r>
            <a:r>
              <a:rPr lang="fr-FR" altLang="fr-FR" b="1" dirty="0">
                <a:solidFill>
                  <a:srgbClr val="00B05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 de ce laboratoire. ( min ½ page) </a:t>
            </a:r>
            <a:endParaRPr lang="fr-BE" altLang="fr-FR" dirty="0">
              <a:sym typeface="Wingdings" pitchFamily="2" charset="2"/>
            </a:endParaRPr>
          </a:p>
          <a:p>
            <a:pPr eaLnBrk="0" hangingPunct="0"/>
            <a:endParaRPr lang="fr-BE" altLang="fr-FR" b="1" dirty="0">
              <a:solidFill>
                <a:srgbClr val="FF0000"/>
              </a:solidFill>
              <a:latin typeface="Times New Roman" pitchFamily="18" charset="0"/>
              <a:ea typeface="Calibri" pitchFamily="34" charset="0"/>
              <a:cs typeface="Times New Roman" pitchFamily="18" charset="0"/>
              <a:sym typeface="Wingdings" pitchFamily="2" charset="2"/>
            </a:endParaRPr>
          </a:p>
          <a:p>
            <a:pPr eaLnBrk="0" hangingPunct="0"/>
            <a:r>
              <a:rPr lang="fr-BE" altLang="fr-FR" b="1" dirty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          </a:t>
            </a:r>
            <a:r>
              <a:rPr lang="fr-BE" altLang="fr-FR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Wingdings" pitchFamily="2" charset="2"/>
              </a:rPr>
              <a:t>Rappeler les notions importantes, ce que vous avez appris, donner avis concernant ce labo</a:t>
            </a:r>
          </a:p>
        </p:txBody>
      </p:sp>
    </p:spTree>
    <p:extLst>
      <p:ext uri="{BB962C8B-B14F-4D97-AF65-F5344CB8AC3E}">
        <p14:creationId xmlns:p14="http://schemas.microsoft.com/office/powerpoint/2010/main" val="25237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8548" y="780951"/>
            <a:ext cx="7772400" cy="408409"/>
          </a:xfrm>
        </p:spPr>
        <p:txBody>
          <a:bodyPr>
            <a:normAutofit/>
          </a:bodyPr>
          <a:lstStyle/>
          <a:p>
            <a:pPr algn="l"/>
            <a:r>
              <a:rPr lang="fr-BE" sz="18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056645" y="1595512"/>
            <a:ext cx="43342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rgbClr val="FF0000"/>
                </a:solidFill>
              </a:rPr>
              <a:t>EXEMPLE RESOLU</a:t>
            </a:r>
          </a:p>
          <a:p>
            <a:endParaRPr lang="fr-BE" dirty="0"/>
          </a:p>
          <a:p>
            <a:r>
              <a:rPr lang="fr-BE" dirty="0"/>
              <a:t>Quatre responsables d'une société (</a:t>
            </a:r>
            <a:r>
              <a:rPr lang="fr-BE" dirty="0">
                <a:solidFill>
                  <a:srgbClr val="FF0000"/>
                </a:solidFill>
              </a:rPr>
              <a:t>A, B, C et D</a:t>
            </a:r>
            <a:r>
              <a:rPr lang="fr-BE" dirty="0"/>
              <a:t>) peuvent avoir accès à un coffre. Ils possèdent chacun une clé différente et il a été convenu que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</a:t>
            </a:r>
            <a:r>
              <a:rPr lang="fr-BE" dirty="0">
                <a:solidFill>
                  <a:srgbClr val="0070C0"/>
                </a:solidFill>
              </a:rPr>
              <a:t>ne peut ouvrir le coffre que si au moins un des responsables B ou C</a:t>
            </a:r>
            <a:r>
              <a:rPr lang="fr-BE" dirty="0"/>
              <a:t> est présent ;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B, C et D ne peuvent l'ouvrir que si </a:t>
            </a:r>
            <a:r>
              <a:rPr lang="fr-BE" dirty="0">
                <a:solidFill>
                  <a:srgbClr val="0070C0"/>
                </a:solidFill>
              </a:rPr>
              <a:t>au moins deux des autres responsables</a:t>
            </a:r>
            <a:r>
              <a:rPr lang="fr-BE" dirty="0"/>
              <a:t> sont présents.</a:t>
            </a:r>
          </a:p>
          <a:p>
            <a:pPr lvl="1"/>
            <a:endParaRPr lang="fr-BE" dirty="0"/>
          </a:p>
          <a:p>
            <a:r>
              <a:rPr lang="fr-BE" dirty="0"/>
              <a:t>Donner l’équation logique de la serrure de coffre S.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9" y="825603"/>
            <a:ext cx="28860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67808" y="5836622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>
                <a:solidFill>
                  <a:srgbClr val="00B050"/>
                </a:solidFill>
              </a:rPr>
              <a:t>S= A'BCD+AB'CD'+AB'CD+ABC'D'+ABC'D+ABCD'+ABCD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xmlns="" id="{1B7EE47F-0C7D-4688-973D-B76AF692BCC0}"/>
                  </a:ext>
                </a:extLst>
              </p14:cNvPr>
              <p14:cNvContentPartPr/>
              <p14:nvPr/>
            </p14:nvContentPartPr>
            <p14:xfrm>
              <a:off x="13366240" y="2090427"/>
              <a:ext cx="360" cy="36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1B7EE47F-0C7D-4688-973D-B76AF692BC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61920" y="208610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xmlns="" id="{DAFC39F0-9045-4E37-BFD5-1957823C5A28}"/>
                  </a:ext>
                </a:extLst>
              </p14:cNvPr>
              <p14:cNvContentPartPr/>
              <p14:nvPr/>
            </p14:nvContentPartPr>
            <p14:xfrm>
              <a:off x="9097960" y="2172867"/>
              <a:ext cx="3240" cy="1080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DAFC39F0-9045-4E37-BFD5-1957823C5A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3100" y="2168547"/>
                <a:ext cx="12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xmlns="" id="{BBA2EB64-BB61-49F9-8C23-AB4AD7F23EF3}"/>
                  </a:ext>
                </a:extLst>
              </p14:cNvPr>
              <p14:cNvContentPartPr/>
              <p14:nvPr/>
            </p14:nvContentPartPr>
            <p14:xfrm>
              <a:off x="8597200" y="2231907"/>
              <a:ext cx="7920" cy="57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BBA2EB64-BB61-49F9-8C23-AB4AD7F23E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3068" y="2227587"/>
                <a:ext cx="16184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xmlns="" id="{54185573-0F15-4ACF-94B4-8C6AAE8D67C8}"/>
                  </a:ext>
                </a:extLst>
              </p14:cNvPr>
              <p14:cNvContentPartPr/>
              <p14:nvPr/>
            </p14:nvContentPartPr>
            <p14:xfrm>
              <a:off x="8194000" y="3273747"/>
              <a:ext cx="6840" cy="1332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54185573-0F15-4ACF-94B4-8C6AAE8D67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89896" y="3269427"/>
                <a:ext cx="15048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xmlns="" id="{B02139B0-6052-4B0A-8D52-EFD18F28CD6C}"/>
                  </a:ext>
                </a:extLst>
              </p14:cNvPr>
              <p14:cNvContentPartPr/>
              <p14:nvPr/>
            </p14:nvContentPartPr>
            <p14:xfrm>
              <a:off x="8584960" y="3286707"/>
              <a:ext cx="360" cy="108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B02139B0-6052-4B0A-8D52-EFD18F28CD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80640" y="3282387"/>
                <a:ext cx="9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xmlns="" id="{EA8B0C98-BF02-47FA-A854-B06528B64980}"/>
                  </a:ext>
                </a:extLst>
              </p14:cNvPr>
              <p14:cNvContentPartPr/>
              <p14:nvPr/>
            </p14:nvContentPartPr>
            <p14:xfrm>
              <a:off x="8192920" y="5088147"/>
              <a:ext cx="360" cy="36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EA8B0C98-BF02-47FA-A854-B06528B64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8600" y="508382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xmlns="" id="{413C7D17-A0CB-42A9-B07C-9E0EE555E819}"/>
                  </a:ext>
                </a:extLst>
              </p14:cNvPr>
              <p14:cNvContentPartPr/>
              <p14:nvPr/>
            </p14:nvContentPartPr>
            <p14:xfrm>
              <a:off x="7764160" y="5119467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413C7D17-A0CB-42A9-B07C-9E0EE555E8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9840" y="511514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xmlns="" id="{0BAAAD30-FEBE-4083-B826-92562FB4F719}"/>
                  </a:ext>
                </a:extLst>
              </p14:cNvPr>
              <p14:cNvContentPartPr/>
              <p14:nvPr/>
            </p14:nvContentPartPr>
            <p14:xfrm>
              <a:off x="7977640" y="5150427"/>
              <a:ext cx="274320" cy="2808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0BAAAD30-FEBE-4083-B826-92562FB4F7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73320" y="5146051"/>
                <a:ext cx="282960" cy="36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xmlns="" id="{7EA07A3D-45EB-4EDE-BCFB-DF4C7169DCB6}"/>
                  </a:ext>
                </a:extLst>
              </p14:cNvPr>
              <p14:cNvContentPartPr/>
              <p14:nvPr/>
            </p14:nvContentPartPr>
            <p14:xfrm>
              <a:off x="14140600" y="1517667"/>
              <a:ext cx="360" cy="360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7EA07A3D-45EB-4EDE-BCFB-DF4C7169DCB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136280" y="1513740"/>
                <a:ext cx="9000" cy="11455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e 28">
            <a:extLst>
              <a:ext uri="{FF2B5EF4-FFF2-40B4-BE49-F238E27FC236}">
                <a16:creationId xmlns:a16="http://schemas.microsoft.com/office/drawing/2014/main" xmlns="" id="{20C783BD-4CCC-4F66-A411-2436061A6E1A}"/>
              </a:ext>
            </a:extLst>
          </p:cNvPr>
          <p:cNvGrpSpPr/>
          <p:nvPr/>
        </p:nvGrpSpPr>
        <p:grpSpPr>
          <a:xfrm>
            <a:off x="9082120" y="2209227"/>
            <a:ext cx="21240" cy="6840"/>
            <a:chOff x="7558120" y="2209227"/>
            <a:chExt cx="21240" cy="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xmlns="" id="{DC8D643A-CA3D-44B2-8E30-5754BE949816}"/>
                    </a:ext>
                  </a:extLst>
                </p14:cNvPr>
                <p14:cNvContentPartPr/>
                <p14:nvPr/>
              </p14:nvContentPartPr>
              <p14:xfrm>
                <a:off x="7577920" y="2209227"/>
                <a:ext cx="1440" cy="3240"/>
              </p14:xfrm>
            </p:contentPart>
          </mc:Choice>
          <mc:Fallback xmlns=""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DC8D643A-CA3D-44B2-8E30-5754BE9498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73600" y="2204907"/>
                  <a:ext cx="1008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xmlns="" id="{396F6FCE-6213-4244-98AA-6EC31ED8FFE0}"/>
                    </a:ext>
                  </a:extLst>
                </p14:cNvPr>
                <p14:cNvContentPartPr/>
                <p14:nvPr/>
              </p14:nvContentPartPr>
              <p14:xfrm>
                <a:off x="7558120" y="2213547"/>
                <a:ext cx="1080" cy="2520"/>
              </p14:xfrm>
            </p:contentPart>
          </mc:Choice>
          <mc:Fallback xmlns=""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396F6FCE-6213-4244-98AA-6EC31ED8FF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53800" y="2209227"/>
                  <a:ext cx="9720" cy="1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xmlns="" id="{2D9A9722-709E-4AA1-A679-624E19658F51}"/>
                  </a:ext>
                </a:extLst>
              </p14:cNvPr>
              <p14:cNvContentPartPr/>
              <p14:nvPr/>
            </p14:nvContentPartPr>
            <p14:xfrm>
              <a:off x="8700880" y="2176467"/>
              <a:ext cx="5760" cy="252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2D9A9722-709E-4AA1-A679-624E19658F5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696560" y="2172147"/>
                <a:ext cx="144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xmlns="" id="{4D3245CE-2A10-4A5A-88EA-979A83BB045F}"/>
                  </a:ext>
                </a:extLst>
              </p14:cNvPr>
              <p14:cNvContentPartPr/>
              <p14:nvPr/>
            </p14:nvContentPartPr>
            <p14:xfrm>
              <a:off x="8221720" y="2222187"/>
              <a:ext cx="144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4D3245CE-2A10-4A5A-88EA-979A83BB045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17400" y="2217867"/>
                <a:ext cx="100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xmlns="" id="{EE498A45-B55D-4B88-8D66-E1CA761AF35F}"/>
                  </a:ext>
                </a:extLst>
              </p14:cNvPr>
              <p14:cNvContentPartPr/>
              <p14:nvPr/>
            </p14:nvContentPartPr>
            <p14:xfrm>
              <a:off x="7732120" y="2253867"/>
              <a:ext cx="3960" cy="612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EE498A45-B55D-4B88-8D66-E1CA761AF35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27800" y="2249547"/>
                <a:ext cx="12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xmlns="" id="{9CD868A2-336C-405E-B7FD-30E7B70643DA}"/>
                  </a:ext>
                </a:extLst>
              </p14:cNvPr>
              <p14:cNvContentPartPr/>
              <p14:nvPr/>
            </p14:nvContentPartPr>
            <p14:xfrm>
              <a:off x="9072040" y="2700987"/>
              <a:ext cx="1440" cy="540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9CD868A2-336C-405E-B7FD-30E7B70643D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066280" y="2696937"/>
                <a:ext cx="1296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xmlns="" id="{BF680708-42AA-471E-A272-CF93A7C7806F}"/>
                  </a:ext>
                </a:extLst>
              </p14:cNvPr>
              <p14:cNvContentPartPr/>
              <p14:nvPr/>
            </p14:nvContentPartPr>
            <p14:xfrm>
              <a:off x="8698720" y="2764707"/>
              <a:ext cx="2880" cy="180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BF680708-42AA-471E-A272-CF93A7C7806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94400" y="2760387"/>
                <a:ext cx="115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xmlns="" id="{767908EA-B4AD-41A9-B204-996F8F0B865C}"/>
                  </a:ext>
                </a:extLst>
              </p14:cNvPr>
              <p14:cNvContentPartPr/>
              <p14:nvPr/>
            </p14:nvContentPartPr>
            <p14:xfrm>
              <a:off x="8235040" y="2775507"/>
              <a:ext cx="6840" cy="576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767908EA-B4AD-41A9-B204-996F8F0B865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230720" y="2771187"/>
                <a:ext cx="154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xmlns="" id="{5C21C9D0-8A85-432B-9765-EFC92CBBE240}"/>
                  </a:ext>
                </a:extLst>
              </p14:cNvPr>
              <p14:cNvContentPartPr/>
              <p14:nvPr/>
            </p14:nvContentPartPr>
            <p14:xfrm>
              <a:off x="7890160" y="2759667"/>
              <a:ext cx="9360" cy="684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5C21C9D0-8A85-432B-9765-EFC92CBBE24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85667" y="2755347"/>
                <a:ext cx="18346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xmlns="" id="{606DCB7C-E91F-45BE-BEB9-80711919B490}"/>
                  </a:ext>
                </a:extLst>
              </p14:cNvPr>
              <p14:cNvContentPartPr/>
              <p14:nvPr/>
            </p14:nvContentPartPr>
            <p14:xfrm>
              <a:off x="8845600" y="3231267"/>
              <a:ext cx="1800" cy="144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606DCB7C-E91F-45BE-BEB9-80711919B49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841280" y="3226947"/>
                <a:ext cx="104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xmlns="" id="{48CBCB0B-F00E-4CD2-9949-5ADDCF10DE27}"/>
                  </a:ext>
                </a:extLst>
              </p14:cNvPr>
              <p14:cNvContentPartPr/>
              <p14:nvPr/>
            </p14:nvContentPartPr>
            <p14:xfrm>
              <a:off x="8419360" y="3216507"/>
              <a:ext cx="4320" cy="1800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48CBCB0B-F00E-4CD2-9949-5ADDCF10DE2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415372" y="3212187"/>
                <a:ext cx="12295" cy="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05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35560" y="247198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/>
              <a:t>S= A'BCD+AB'CD'+AB'CD+ABC'D'+ABC'D+ABCD'+ABCD</a:t>
            </a:r>
          </a:p>
        </p:txBody>
      </p:sp>
      <p:pic>
        <p:nvPicPr>
          <p:cNvPr id="3" name="Picture 4" descr="C:\Users\vande\AppData\Local\Temp\SNAGHTML13fa30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908720"/>
            <a:ext cx="713447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xmlns="" id="{B5C421E5-5308-40DF-996B-879616438142}"/>
                  </a:ext>
                </a:extLst>
              </p14:cNvPr>
              <p14:cNvContentPartPr/>
              <p14:nvPr/>
            </p14:nvContentPartPr>
            <p14:xfrm>
              <a:off x="12515920" y="2283027"/>
              <a:ext cx="22320" cy="1764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B5C421E5-5308-40DF-996B-8796164381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11600" y="2278617"/>
                <a:ext cx="30960" cy="264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76" y="826115"/>
            <a:ext cx="2752867" cy="449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67" y="836257"/>
            <a:ext cx="2359462" cy="272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vande\AppData\Local\Temp\SNAGHTML226b37c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74637"/>
            <a:ext cx="4388651" cy="20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07668" y="5836622"/>
            <a:ext cx="6895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/>
              <a:t>S= A'BCD+AB'CD'+AB'CD+ABC'D'+ABC'D+ABCD'+ABCD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xmlns="" id="{7871CFC2-D875-4A3A-8895-81063D8B8040}"/>
                  </a:ext>
                </a:extLst>
              </p14:cNvPr>
              <p14:cNvContentPartPr/>
              <p14:nvPr/>
            </p14:nvContentPartPr>
            <p14:xfrm>
              <a:off x="13045840" y="1442067"/>
              <a:ext cx="36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7871CFC2-D875-4A3A-8895-81063D8B80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41520" y="143774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xmlns="" id="{8D008D6E-B2D4-466E-8BC9-791DB7AD1431}"/>
                  </a:ext>
                </a:extLst>
              </p14:cNvPr>
              <p14:cNvContentPartPr/>
              <p14:nvPr/>
            </p14:nvContentPartPr>
            <p14:xfrm>
              <a:off x="7334353" y="2348193"/>
              <a:ext cx="11880" cy="39960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8D008D6E-B2D4-466E-8BC9-791DB7AD14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30033" y="2343834"/>
                <a:ext cx="20520" cy="48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xmlns="" id="{AA87A963-651A-4B1A-B4B6-C26267331F5B}"/>
                  </a:ext>
                </a:extLst>
              </p14:cNvPr>
              <p14:cNvContentPartPr/>
              <p14:nvPr/>
            </p14:nvContentPartPr>
            <p14:xfrm>
              <a:off x="7361353" y="2341713"/>
              <a:ext cx="37800" cy="52560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AA87A963-651A-4B1A-B4B6-C26267331F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57033" y="2337393"/>
                <a:ext cx="464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37" name="Encre 1036">
                <a:extLst>
                  <a:ext uri="{FF2B5EF4-FFF2-40B4-BE49-F238E27FC236}">
                    <a16:creationId xmlns:a16="http://schemas.microsoft.com/office/drawing/2014/main" xmlns="" id="{B5020FF2-40C4-4F1D-93FB-E5252A391412}"/>
                  </a:ext>
                </a:extLst>
              </p14:cNvPr>
              <p14:cNvContentPartPr/>
              <p14:nvPr/>
            </p14:nvContentPartPr>
            <p14:xfrm>
              <a:off x="9887187" y="1953524"/>
              <a:ext cx="360" cy="360"/>
            </p14:xfrm>
          </p:contentPart>
        </mc:Choice>
        <mc:Fallback xmlns="">
          <p:pic>
            <p:nvPicPr>
              <p:cNvPr id="1037" name="Encre 1036">
                <a:extLst>
                  <a:ext uri="{FF2B5EF4-FFF2-40B4-BE49-F238E27FC236}">
                    <a16:creationId xmlns:a16="http://schemas.microsoft.com/office/drawing/2014/main" id="{B5020FF2-40C4-4F1D-93FB-E5252A3914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82867" y="194920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8" name="Encre 1037">
                <a:extLst>
                  <a:ext uri="{FF2B5EF4-FFF2-40B4-BE49-F238E27FC236}">
                    <a16:creationId xmlns:a16="http://schemas.microsoft.com/office/drawing/2014/main" xmlns="" id="{7928DA01-213B-4012-B022-B66B5592213A}"/>
                  </a:ext>
                </a:extLst>
              </p14:cNvPr>
              <p14:cNvContentPartPr/>
              <p14:nvPr/>
            </p14:nvContentPartPr>
            <p14:xfrm>
              <a:off x="6834027" y="2359604"/>
              <a:ext cx="24840" cy="16200"/>
            </p14:xfrm>
          </p:contentPart>
        </mc:Choice>
        <mc:Fallback xmlns="">
          <p:pic>
            <p:nvPicPr>
              <p:cNvPr id="1038" name="Encre 1037">
                <a:extLst>
                  <a:ext uri="{FF2B5EF4-FFF2-40B4-BE49-F238E27FC236}">
                    <a16:creationId xmlns:a16="http://schemas.microsoft.com/office/drawing/2014/main" id="{7928DA01-213B-4012-B022-B66B559221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29707" y="2355284"/>
                <a:ext cx="33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71" name="Encre 1070">
                <a:extLst>
                  <a:ext uri="{FF2B5EF4-FFF2-40B4-BE49-F238E27FC236}">
                    <a16:creationId xmlns:a16="http://schemas.microsoft.com/office/drawing/2014/main" xmlns="" id="{90700000-D09A-4C8A-8F58-171F1C53329A}"/>
                  </a:ext>
                </a:extLst>
              </p14:cNvPr>
              <p14:cNvContentPartPr/>
              <p14:nvPr/>
            </p14:nvContentPartPr>
            <p14:xfrm>
              <a:off x="6980907" y="2093204"/>
              <a:ext cx="86760" cy="44280"/>
            </p14:xfrm>
          </p:contentPart>
        </mc:Choice>
        <mc:Fallback xmlns="">
          <p:pic>
            <p:nvPicPr>
              <p:cNvPr id="1071" name="Encre 1070">
                <a:extLst>
                  <a:ext uri="{FF2B5EF4-FFF2-40B4-BE49-F238E27FC236}">
                    <a16:creationId xmlns:a16="http://schemas.microsoft.com/office/drawing/2014/main" id="{90700000-D09A-4C8A-8F58-171F1C5332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76587" y="2088884"/>
                <a:ext cx="95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74" name="Encre 1073">
                <a:extLst>
                  <a:ext uri="{FF2B5EF4-FFF2-40B4-BE49-F238E27FC236}">
                    <a16:creationId xmlns:a16="http://schemas.microsoft.com/office/drawing/2014/main" xmlns="" id="{D66BEB3A-E2C0-493F-A44B-2D81ABF5DA60}"/>
                  </a:ext>
                </a:extLst>
              </p14:cNvPr>
              <p14:cNvContentPartPr/>
              <p14:nvPr/>
            </p14:nvContentPartPr>
            <p14:xfrm>
              <a:off x="7579227" y="1521884"/>
              <a:ext cx="360" cy="360"/>
            </p14:xfrm>
          </p:contentPart>
        </mc:Choice>
        <mc:Fallback xmlns="">
          <p:pic>
            <p:nvPicPr>
              <p:cNvPr id="1074" name="Encre 1073">
                <a:extLst>
                  <a:ext uri="{FF2B5EF4-FFF2-40B4-BE49-F238E27FC236}">
                    <a16:creationId xmlns:a16="http://schemas.microsoft.com/office/drawing/2014/main" id="{D66BEB3A-E2C0-493F-A44B-2D81ABF5DA6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74907" y="1517564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88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35560" y="247198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/>
              <a:t>S= A'BCD+AB'CD'+AB'CD+ABC'D'+ABC'D+ABCD'+ABCD</a:t>
            </a:r>
          </a:p>
        </p:txBody>
      </p:sp>
      <p:pic>
        <p:nvPicPr>
          <p:cNvPr id="1026" name="Picture 2" descr="C:\Users\vande\AppData\Local\Temp\SNAGHTML18f9f8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616530"/>
            <a:ext cx="8208912" cy="55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xmlns="" id="{4FBF8187-88BF-4BBB-9A06-35FB16FD3602}"/>
                  </a:ext>
                </a:extLst>
              </p14:cNvPr>
              <p14:cNvContentPartPr/>
              <p14:nvPr/>
            </p14:nvContentPartPr>
            <p14:xfrm>
              <a:off x="9086016" y="1968480"/>
              <a:ext cx="36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4FBF8187-88BF-4BBB-9A06-35FB16FD36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1696" y="196416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48788F81-B222-44BD-832D-002CA50BEDE3}"/>
              </a:ext>
            </a:extLst>
          </p:cNvPr>
          <p:cNvGrpSpPr/>
          <p:nvPr/>
        </p:nvGrpSpPr>
        <p:grpSpPr>
          <a:xfrm>
            <a:off x="4094976" y="1493280"/>
            <a:ext cx="360" cy="360"/>
            <a:chOff x="2570976" y="14932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xmlns="" id="{61141580-B36B-4A84-9BEF-6872D6015812}"/>
                    </a:ext>
                  </a:extLst>
                </p14:cNvPr>
                <p14:cNvContentPartPr/>
                <p14:nvPr/>
              </p14:nvContentPartPr>
              <p14:xfrm>
                <a:off x="2570976" y="1493280"/>
                <a:ext cx="360" cy="36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61141580-B36B-4A84-9BEF-6872D60158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62336" y="1484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xmlns="" id="{180CAA94-29D1-4BEB-B53F-1E0D60408709}"/>
                    </a:ext>
                  </a:extLst>
                </p14:cNvPr>
                <p14:cNvContentPartPr/>
                <p14:nvPr/>
              </p14:nvContentPartPr>
              <p14:xfrm>
                <a:off x="2570976" y="1493280"/>
                <a:ext cx="360" cy="36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180CAA94-29D1-4BEB-B53F-1E0D604087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62336" y="1484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256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35560" y="247198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/>
              <a:t>S= A'BCD+AB'CD'+AB'CD+ABC'D'+ABC'D+ABCD'+ABCD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980729"/>
            <a:ext cx="1183579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561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vande\AppData\Local\Temp\SNAGHTML226ba07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29" y="576728"/>
            <a:ext cx="5598053" cy="33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vande\AppData\Local\Temp\SNAGHTML226b37c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4200216"/>
            <a:ext cx="5377593" cy="2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D219A1EB-0CE8-4681-9D78-72A0F1C59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0" y="1412776"/>
            <a:ext cx="2909310" cy="1925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xmlns="" id="{B3126BF6-25A0-45F7-9B45-CAB24A70D20D}"/>
                  </a:ext>
                </a:extLst>
              </p14:cNvPr>
              <p14:cNvContentPartPr/>
              <p14:nvPr/>
            </p14:nvContentPartPr>
            <p14:xfrm>
              <a:off x="12538710" y="3403780"/>
              <a:ext cx="360" cy="3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B3126BF6-25A0-45F7-9B45-CAB24A70D2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34390" y="33994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6" name="Encre 1045">
                <a:extLst>
                  <a:ext uri="{FF2B5EF4-FFF2-40B4-BE49-F238E27FC236}">
                    <a16:creationId xmlns:a16="http://schemas.microsoft.com/office/drawing/2014/main" xmlns="" id="{FB64F865-0F0A-4E0E-AA96-3AFA9CFC5710}"/>
                  </a:ext>
                </a:extLst>
              </p14:cNvPr>
              <p14:cNvContentPartPr/>
              <p14:nvPr/>
            </p14:nvContentPartPr>
            <p14:xfrm>
              <a:off x="9695217" y="3900494"/>
              <a:ext cx="360" cy="360"/>
            </p14:xfrm>
          </p:contentPart>
        </mc:Choice>
        <mc:Fallback xmlns="">
          <p:pic>
            <p:nvPicPr>
              <p:cNvPr id="1046" name="Encre 1045">
                <a:extLst>
                  <a:ext uri="{FF2B5EF4-FFF2-40B4-BE49-F238E27FC236}">
                    <a16:creationId xmlns:a16="http://schemas.microsoft.com/office/drawing/2014/main" id="{FB64F865-0F0A-4E0E-AA96-3AFA9CFC57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90897" y="3896174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2" name="Groupe 1111">
            <a:extLst>
              <a:ext uri="{FF2B5EF4-FFF2-40B4-BE49-F238E27FC236}">
                <a16:creationId xmlns:a16="http://schemas.microsoft.com/office/drawing/2014/main" xmlns="" id="{23DC0E15-4917-4D23-B35E-7D7AC8F947CB}"/>
              </a:ext>
            </a:extLst>
          </p:cNvPr>
          <p:cNvGrpSpPr/>
          <p:nvPr/>
        </p:nvGrpSpPr>
        <p:grpSpPr>
          <a:xfrm>
            <a:off x="4196707" y="5170797"/>
            <a:ext cx="800640" cy="175680"/>
            <a:chOff x="2672707" y="5170797"/>
            <a:chExt cx="8006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05" name="Encre 1104">
                  <a:extLst>
                    <a:ext uri="{FF2B5EF4-FFF2-40B4-BE49-F238E27FC236}">
                      <a16:creationId xmlns:a16="http://schemas.microsoft.com/office/drawing/2014/main" xmlns="" id="{7E8B96AE-E546-40DA-B39E-7D20FB9487FD}"/>
                    </a:ext>
                  </a:extLst>
                </p14:cNvPr>
                <p14:cNvContentPartPr/>
                <p14:nvPr/>
              </p14:nvContentPartPr>
              <p14:xfrm>
                <a:off x="2672707" y="5170797"/>
                <a:ext cx="360" cy="360"/>
              </p14:xfrm>
            </p:contentPart>
          </mc:Choice>
          <mc:Fallback xmlns="">
            <p:pic>
              <p:nvPicPr>
                <p:cNvPr id="1105" name="Encre 1104">
                  <a:extLst>
                    <a:ext uri="{FF2B5EF4-FFF2-40B4-BE49-F238E27FC236}">
                      <a16:creationId xmlns:a16="http://schemas.microsoft.com/office/drawing/2014/main" id="{7E8B96AE-E546-40DA-B39E-7D20FB9487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8387" y="516647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09" name="Encre 1108">
                  <a:extLst>
                    <a:ext uri="{FF2B5EF4-FFF2-40B4-BE49-F238E27FC236}">
                      <a16:creationId xmlns:a16="http://schemas.microsoft.com/office/drawing/2014/main" xmlns="" id="{11F43716-4F41-45AF-8292-F5873C023C66}"/>
                    </a:ext>
                  </a:extLst>
                </p14:cNvPr>
                <p14:cNvContentPartPr/>
                <p14:nvPr/>
              </p14:nvContentPartPr>
              <p14:xfrm>
                <a:off x="3472987" y="5346117"/>
                <a:ext cx="360" cy="360"/>
              </p14:xfrm>
            </p:contentPart>
          </mc:Choice>
          <mc:Fallback xmlns="">
            <p:pic>
              <p:nvPicPr>
                <p:cNvPr id="1109" name="Encre 1108">
                  <a:extLst>
                    <a:ext uri="{FF2B5EF4-FFF2-40B4-BE49-F238E27FC236}">
                      <a16:creationId xmlns:a16="http://schemas.microsoft.com/office/drawing/2014/main" id="{11F43716-4F41-45AF-8292-F5873C023C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68667" y="534179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56441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Moss Green Light - Rocketo Graphics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4BC676"/>
      </a:accent1>
      <a:accent2>
        <a:srgbClr val="43C072"/>
      </a:accent2>
      <a:accent3>
        <a:srgbClr val="40B884"/>
      </a:accent3>
      <a:accent4>
        <a:srgbClr val="3CAE8C"/>
      </a:accent4>
      <a:accent5>
        <a:srgbClr val="379987"/>
      </a:accent5>
      <a:accent6>
        <a:srgbClr val="328582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hème Office">
  <a:themeElements>
    <a:clrScheme name="Moss Green Light - Rocketo Graphics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4BC676"/>
      </a:accent1>
      <a:accent2>
        <a:srgbClr val="43C072"/>
      </a:accent2>
      <a:accent3>
        <a:srgbClr val="40B884"/>
      </a:accent3>
      <a:accent4>
        <a:srgbClr val="3CAE8C"/>
      </a:accent4>
      <a:accent5>
        <a:srgbClr val="379987"/>
      </a:accent5>
      <a:accent6>
        <a:srgbClr val="328582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présentation DST</Template>
  <TotalTime>5</TotalTime>
  <Words>445</Words>
  <Application>Microsoft Office PowerPoint</Application>
  <PresentationFormat>Personnalisé</PresentationFormat>
  <Paragraphs>106</Paragraphs>
  <Slides>34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Thème Office</vt:lpstr>
      <vt:lpstr>1_Thème Office</vt:lpstr>
      <vt:lpstr>2_Thème Office</vt:lpstr>
      <vt:lpstr>3_Thème Office</vt:lpstr>
      <vt:lpstr>       MANIPULATION n° 1 : INTRODUCTION – OUTILS DE BASE </vt:lpstr>
      <vt:lpstr>Présentation PowerPoint</vt:lpstr>
      <vt:lpstr>INTRODUCTION</vt:lpstr>
      <vt:lpstr>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michelle Vandeville</dc:creator>
  <cp:lastModifiedBy>michelle Vandeville</cp:lastModifiedBy>
  <cp:revision>32</cp:revision>
  <dcterms:created xsi:type="dcterms:W3CDTF">2020-09-28T17:23:52Z</dcterms:created>
  <dcterms:modified xsi:type="dcterms:W3CDTF">2023-09-23T09:20:51Z</dcterms:modified>
</cp:coreProperties>
</file>